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6" r:id="rId2"/>
    <p:sldId id="281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6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8" r:id="rId20"/>
    <p:sldId id="277" r:id="rId21"/>
    <p:sldId id="279" r:id="rId22"/>
    <p:sldId id="280" r:id="rId23"/>
    <p:sldId id="282" r:id="rId24"/>
    <p:sldId id="283" r:id="rId25"/>
    <p:sldId id="284" r:id="rId26"/>
  </p:sldIdLst>
  <p:sldSz cx="12192000" cy="6858000"/>
  <p:notesSz cx="6858000" cy="9144000"/>
  <p:embeddedFontLst>
    <p:embeddedFont>
      <p:font typeface="나눔스퀘어 네오 OTF Bold" pitchFamily="2" charset="-127"/>
      <p:bold r:id="rId28"/>
    </p:embeddedFont>
    <p:embeddedFont>
      <p:font typeface="나눔스퀘어 네오 OTF ExtraBold" pitchFamily="2" charset="-127"/>
      <p:bold r:id="rId29"/>
    </p:embeddedFont>
    <p:embeddedFont>
      <p:font typeface="나눔스퀘어 네오 OTF Heavy" pitchFamily="2" charset="-127"/>
      <p:bold r:id="rId30"/>
    </p:embeddedFont>
    <p:embeddedFont>
      <p:font typeface="나눔스퀘어 네오 OTF Light" pitchFamily="2" charset="-127"/>
      <p:regular r:id="rId31"/>
    </p:embeddedFont>
    <p:embeddedFont>
      <p:font typeface="맑은 고딕" panose="020B0503020000020004" pitchFamily="34" charset="-127"/>
      <p:regular r:id="rId32"/>
      <p:bold r:id="rId33"/>
    </p:embeddedFont>
    <p:embeddedFont>
      <p:font typeface="Bodoni MT Condensed" panose="02070606080606020203" pitchFamily="18" charset="0"/>
      <p:regular r:id="rId34"/>
      <p:bold r:id="rId35"/>
      <p:italic r:id="rId36"/>
      <p:boldItalic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0E7"/>
    <a:srgbClr val="E3E3E9"/>
    <a:srgbClr val="DFDFE6"/>
    <a:srgbClr val="F1F1F5"/>
    <a:srgbClr val="777795"/>
    <a:srgbClr val="70BAF8"/>
    <a:srgbClr val="E1E1E8"/>
    <a:srgbClr val="F0F0F4"/>
    <a:srgbClr val="DBE9FD"/>
    <a:srgbClr val="BBD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670117-9582-4F78-A36E-D721D2B0B305}" v="1434" dt="2024-06-09T10:40:51.7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06" autoAdjust="0"/>
    <p:restoredTop sz="94014" autoAdjust="0"/>
  </p:normalViewPr>
  <p:slideViewPr>
    <p:cSldViewPr snapToGrid="0" showGuides="1">
      <p:cViewPr varScale="1">
        <p:scale>
          <a:sx n="116" d="100"/>
          <a:sy n="116" d="100"/>
        </p:scale>
        <p:origin x="656" y="17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일경 조" userId="88c68795e4ff3eba" providerId="LiveId" clId="{32670117-9582-4F78-A36E-D721D2B0B305}"/>
    <pc:docChg chg="undo redo custSel addSld delSld modSld sldOrd modMainMaster">
      <pc:chgData name="일경 조" userId="88c68795e4ff3eba" providerId="LiveId" clId="{32670117-9582-4F78-A36E-D721D2B0B305}" dt="2024-06-09T12:13:19.636" v="7728" actId="20577"/>
      <pc:docMkLst>
        <pc:docMk/>
      </pc:docMkLst>
      <pc:sldChg chg="addSp delSp modSp del mod">
        <pc:chgData name="일경 조" userId="88c68795e4ff3eba" providerId="LiveId" clId="{32670117-9582-4F78-A36E-D721D2B0B305}" dt="2024-06-09T05:34:02.728" v="179" actId="47"/>
        <pc:sldMkLst>
          <pc:docMk/>
          <pc:sldMk cId="334558132" sldId="256"/>
        </pc:sldMkLst>
        <pc:spChg chg="add 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" creationId="{0D69C5CE-89A8-1483-0BD6-25ED01C72E96}"/>
          </ac:spMkLst>
        </pc:spChg>
        <pc:spChg chg="add del mod">
          <ac:chgData name="일경 조" userId="88c68795e4ff3eba" providerId="LiveId" clId="{32670117-9582-4F78-A36E-D721D2B0B305}" dt="2024-05-22T13:45:05.085" v="116" actId="478"/>
          <ac:spMkLst>
            <pc:docMk/>
            <pc:sldMk cId="334558132" sldId="256"/>
            <ac:spMk id="3" creationId="{00FE2817-5B55-8D3B-2FC2-726ABCF53144}"/>
          </ac:spMkLst>
        </pc:spChg>
        <pc:spChg chg="add del mod">
          <ac:chgData name="일경 조" userId="88c68795e4ff3eba" providerId="LiveId" clId="{32670117-9582-4F78-A36E-D721D2B0B305}" dt="2024-05-22T13:44:59.857" v="110"/>
          <ac:spMkLst>
            <pc:docMk/>
            <pc:sldMk cId="334558132" sldId="256"/>
            <ac:spMk id="4" creationId="{36A2B6B6-FFBC-6A5F-F331-DE0244FB4787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14" creationId="{1D40508E-703C-03BA-3767-0B954D0AF36F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18" creationId="{3C6437EB-5947-498E-A486-01F819C8B18D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19" creationId="{E4806D0B-0E36-92CA-BEEC-847042072C9C}"/>
          </ac:spMkLst>
        </pc:spChg>
        <pc:spChg chg="del mod">
          <ac:chgData name="일경 조" userId="88c68795e4ff3eba" providerId="LiveId" clId="{32670117-9582-4F78-A36E-D721D2B0B305}" dt="2024-05-22T15:54:12.919" v="140" actId="478"/>
          <ac:spMkLst>
            <pc:docMk/>
            <pc:sldMk cId="334558132" sldId="256"/>
            <ac:spMk id="20" creationId="{42DEBEC7-07A6-73A1-5187-9DD7F1A5C465}"/>
          </ac:spMkLst>
        </pc:spChg>
        <pc:spChg chg="del mod">
          <ac:chgData name="일경 조" userId="88c68795e4ff3eba" providerId="LiveId" clId="{32670117-9582-4F78-A36E-D721D2B0B305}" dt="2024-05-22T15:54:13.367" v="141" actId="478"/>
          <ac:spMkLst>
            <pc:docMk/>
            <pc:sldMk cId="334558132" sldId="256"/>
            <ac:spMk id="22" creationId="{3E6A0914-A7D8-042A-0ED3-7AE780E9F89B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5" creationId="{B35AC71A-10E2-7FF0-35F4-5FEE08DF41E2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6" creationId="{9EF6D53C-03F4-0905-2E93-B9AF59DB9D28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7" creationId="{83AA54E7-2198-ACE8-ED9C-BBC4D51EA95B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8" creationId="{CDCC2ABE-3CC5-7FE8-22DA-84D1FADFB850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9" creationId="{B73BADEC-7A72-E4AD-186A-07AF089F3930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0" creationId="{60315845-C6D0-F62F-D6DC-FFD4B484A4F5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1" creationId="{8C0C81C3-4B11-86CD-C66B-3DE1F6944FE1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2" creationId="{1FF6EB3A-6214-2DEF-97E0-E2757A5B10F5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3" creationId="{F67F689C-42BE-CF0A-4DB1-6260CEE788CA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4" creationId="{27D7DF6E-FBC3-B375-66EA-553510DF43D4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5" creationId="{DF6F7409-9B88-FCC9-67EC-18DB5C7FA11C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6" creationId="{112FFF44-45CA-CF89-327B-02093DF998CD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40" creationId="{F335859A-03EE-3979-92BA-3043CC534823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41" creationId="{3DC6DCB6-A08B-91DA-D183-0310CE8781F6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42" creationId="{E94A563E-2E72-4F92-BEE7-6608E94C7F66}"/>
          </ac:spMkLst>
        </pc:spChg>
        <pc:picChg chg="mod">
          <ac:chgData name="일경 조" userId="88c68795e4ff3eba" providerId="LiveId" clId="{32670117-9582-4F78-A36E-D721D2B0B305}" dt="2024-05-24T15:18:14.220" v="178" actId="1076"/>
          <ac:picMkLst>
            <pc:docMk/>
            <pc:sldMk cId="334558132" sldId="256"/>
            <ac:picMk id="17" creationId="{BA480157-D54F-0CFC-95B6-22D7532A4BE1}"/>
          </ac:picMkLst>
        </pc:picChg>
      </pc:sldChg>
      <pc:sldChg chg="addSp delSp modSp new mod modTransition setBg">
        <pc:chgData name="일경 조" userId="88c68795e4ff3eba" providerId="LiveId" clId="{32670117-9582-4F78-A36E-D721D2B0B305}" dt="2024-06-09T09:39:51.275" v="5737"/>
        <pc:sldMkLst>
          <pc:docMk/>
          <pc:sldMk cId="637313903" sldId="256"/>
        </pc:sldMkLst>
        <pc:spChg chg="del">
          <ac:chgData name="일경 조" userId="88c68795e4ff3eba" providerId="LiveId" clId="{32670117-9582-4F78-A36E-D721D2B0B305}" dt="2024-06-09T05:49:40.820" v="181" actId="478"/>
          <ac:spMkLst>
            <pc:docMk/>
            <pc:sldMk cId="637313903" sldId="256"/>
            <ac:spMk id="2" creationId="{7E3F584E-0972-4D08-2A2E-ECCC714F9E05}"/>
          </ac:spMkLst>
        </pc:spChg>
        <pc:spChg chg="del">
          <ac:chgData name="일경 조" userId="88c68795e4ff3eba" providerId="LiveId" clId="{32670117-9582-4F78-A36E-D721D2B0B305}" dt="2024-06-09T05:49:40.820" v="181" actId="478"/>
          <ac:spMkLst>
            <pc:docMk/>
            <pc:sldMk cId="637313903" sldId="256"/>
            <ac:spMk id="3" creationId="{7D5DAB9B-1707-B176-1A09-9E832C34851A}"/>
          </ac:spMkLst>
        </pc:spChg>
        <pc:spChg chg="add mod">
          <ac:chgData name="일경 조" userId="88c68795e4ff3eba" providerId="LiveId" clId="{32670117-9582-4F78-A36E-D721D2B0B305}" dt="2024-06-09T09:35:08.196" v="5662" actId="1076"/>
          <ac:spMkLst>
            <pc:docMk/>
            <pc:sldMk cId="637313903" sldId="256"/>
            <ac:spMk id="3" creationId="{CFE8B4B5-78F5-2C79-8C7D-B99E1DB97096}"/>
          </ac:spMkLst>
        </pc:spChg>
        <pc:spChg chg="add mod topLvl">
          <ac:chgData name="일경 조" userId="88c68795e4ff3eba" providerId="LiveId" clId="{32670117-9582-4F78-A36E-D721D2B0B305}" dt="2024-06-09T09:39:51.275" v="5737"/>
          <ac:spMkLst>
            <pc:docMk/>
            <pc:sldMk cId="637313903" sldId="256"/>
            <ac:spMk id="4" creationId="{8C3B8D76-266F-078A-CD7D-84C70E16E012}"/>
          </ac:spMkLst>
        </pc:spChg>
        <pc:spChg chg="add mod topLvl">
          <ac:chgData name="일경 조" userId="88c68795e4ff3eba" providerId="LiveId" clId="{32670117-9582-4F78-A36E-D721D2B0B305}" dt="2024-06-09T09:35:37.958" v="5672" actId="14861"/>
          <ac:spMkLst>
            <pc:docMk/>
            <pc:sldMk cId="637313903" sldId="256"/>
            <ac:spMk id="5" creationId="{597D7419-3D3B-1AEF-2A89-A2D32F76ED5B}"/>
          </ac:spMkLst>
        </pc:spChg>
        <pc:spChg chg="add mod ord topLvl">
          <ac:chgData name="일경 조" userId="88c68795e4ff3eba" providerId="LiveId" clId="{32670117-9582-4F78-A36E-D721D2B0B305}" dt="2024-06-09T09:34:11.872" v="5643" actId="165"/>
          <ac:spMkLst>
            <pc:docMk/>
            <pc:sldMk cId="637313903" sldId="256"/>
            <ac:spMk id="6" creationId="{17983E53-129E-17AE-8C0E-5F8D40FDF1EA}"/>
          </ac:spMkLst>
        </pc:spChg>
        <pc:spChg chg="add mod topLvl">
          <ac:chgData name="일경 조" userId="88c68795e4ff3eba" providerId="LiveId" clId="{32670117-9582-4F78-A36E-D721D2B0B305}" dt="2024-06-09T09:34:33.680" v="5648" actId="1076"/>
          <ac:spMkLst>
            <pc:docMk/>
            <pc:sldMk cId="637313903" sldId="256"/>
            <ac:spMk id="8" creationId="{B512641C-EE8B-4D6A-1C08-CA2474BD28ED}"/>
          </ac:spMkLst>
        </pc:spChg>
        <pc:spChg chg="add mod">
          <ac:chgData name="일경 조" userId="88c68795e4ff3eba" providerId="LiveId" clId="{32670117-9582-4F78-A36E-D721D2B0B305}" dt="2024-06-09T09:35:08.196" v="5662" actId="1076"/>
          <ac:spMkLst>
            <pc:docMk/>
            <pc:sldMk cId="637313903" sldId="256"/>
            <ac:spMk id="9" creationId="{2C12021E-7CE0-3105-314E-171C55CE68F9}"/>
          </ac:spMkLst>
        </pc:spChg>
        <pc:spChg chg="add del mod">
          <ac:chgData name="일경 조" userId="88c68795e4ff3eba" providerId="LiveId" clId="{32670117-9582-4F78-A36E-D721D2B0B305}" dt="2024-06-09T06:31:08.371" v="903" actId="478"/>
          <ac:spMkLst>
            <pc:docMk/>
            <pc:sldMk cId="637313903" sldId="256"/>
            <ac:spMk id="54" creationId="{F9DEBAE7-5D36-0C0F-B98E-8ED7233F5F10}"/>
          </ac:spMkLst>
        </pc:spChg>
        <pc:grpChg chg="add del mod">
          <ac:chgData name="일경 조" userId="88c68795e4ff3eba" providerId="LiveId" clId="{32670117-9582-4F78-A36E-D721D2B0B305}" dt="2024-06-09T09:34:11.872" v="5643" actId="165"/>
          <ac:grpSpMkLst>
            <pc:docMk/>
            <pc:sldMk cId="637313903" sldId="256"/>
            <ac:grpSpMk id="2" creationId="{BC63ED89-762E-DBEF-5197-2522D3B9EF91}"/>
          </ac:grpSpMkLst>
        </pc:grpChg>
        <pc:grpChg chg="add del mod topLvl">
          <ac:chgData name="일경 조" userId="88c68795e4ff3eba" providerId="LiveId" clId="{32670117-9582-4F78-A36E-D721D2B0B305}" dt="2024-06-09T09:34:12.056" v="5644" actId="165"/>
          <ac:grpSpMkLst>
            <pc:docMk/>
            <pc:sldMk cId="637313903" sldId="256"/>
            <ac:grpSpMk id="7" creationId="{8DF821C9-306F-E415-5997-0556982688D6}"/>
          </ac:grpSpMkLst>
        </pc:grpChg>
      </pc:sldChg>
      <pc:sldChg chg="addSp delSp modSp new del mod setBg">
        <pc:chgData name="일경 조" userId="88c68795e4ff3eba" providerId="LiveId" clId="{32670117-9582-4F78-A36E-D721D2B0B305}" dt="2024-06-09T05:59:58.218" v="269" actId="47"/>
        <pc:sldMkLst>
          <pc:docMk/>
          <pc:sldMk cId="95602761" sldId="257"/>
        </pc:sldMkLst>
        <pc:spChg chg="del">
          <ac:chgData name="일경 조" userId="88c68795e4ff3eba" providerId="LiveId" clId="{32670117-9582-4F78-A36E-D721D2B0B305}" dt="2024-06-09T05:56:37.036" v="214" actId="478"/>
          <ac:spMkLst>
            <pc:docMk/>
            <pc:sldMk cId="95602761" sldId="257"/>
            <ac:spMk id="2" creationId="{BDC34B13-E0AF-A677-0B24-5F408D424366}"/>
          </ac:spMkLst>
        </pc:spChg>
        <pc:spChg chg="del">
          <ac:chgData name="일경 조" userId="88c68795e4ff3eba" providerId="LiveId" clId="{32670117-9582-4F78-A36E-D721D2B0B305}" dt="2024-06-09T05:56:37.036" v="214" actId="478"/>
          <ac:spMkLst>
            <pc:docMk/>
            <pc:sldMk cId="95602761" sldId="257"/>
            <ac:spMk id="3" creationId="{4C5266CA-AC8F-69D3-F2B6-333D4C26A6CC}"/>
          </ac:spMkLst>
        </pc:spChg>
        <pc:spChg chg="add del mod">
          <ac:chgData name="일경 조" userId="88c68795e4ff3eba" providerId="LiveId" clId="{32670117-9582-4F78-A36E-D721D2B0B305}" dt="2024-06-09T05:57:03.428" v="222" actId="478"/>
          <ac:spMkLst>
            <pc:docMk/>
            <pc:sldMk cId="95602761" sldId="257"/>
            <ac:spMk id="4" creationId="{58B88DF7-E9C7-7A65-7CA3-5A9D1783C52E}"/>
          </ac:spMkLst>
        </pc:spChg>
        <pc:spChg chg="add del">
          <ac:chgData name="일경 조" userId="88c68795e4ff3eba" providerId="LiveId" clId="{32670117-9582-4F78-A36E-D721D2B0B305}" dt="2024-06-09T05:57:08.660" v="224" actId="478"/>
          <ac:spMkLst>
            <pc:docMk/>
            <pc:sldMk cId="95602761" sldId="257"/>
            <ac:spMk id="5" creationId="{B5695D24-74C3-6B0B-C1C0-1D52682F1A48}"/>
          </ac:spMkLst>
        </pc:spChg>
        <pc:spChg chg="add mod">
          <ac:chgData name="일경 조" userId="88c68795e4ff3eba" providerId="LiveId" clId="{32670117-9582-4F78-A36E-D721D2B0B305}" dt="2024-06-09T05:59:38.085" v="268" actId="207"/>
          <ac:spMkLst>
            <pc:docMk/>
            <pc:sldMk cId="95602761" sldId="257"/>
            <ac:spMk id="8" creationId="{6D107B1F-BDE1-8BC4-5CA3-A2B8CB7C1BA3}"/>
          </ac:spMkLst>
        </pc:spChg>
        <pc:graphicFrameChg chg="add mod modGraphic">
          <ac:chgData name="일경 조" userId="88c68795e4ff3eba" providerId="LiveId" clId="{32670117-9582-4F78-A36E-D721D2B0B305}" dt="2024-06-09T05:58:58.184" v="255" actId="1076"/>
          <ac:graphicFrameMkLst>
            <pc:docMk/>
            <pc:sldMk cId="95602761" sldId="257"/>
            <ac:graphicFrameMk id="6" creationId="{B5D31526-875E-339F-6165-C8E2B0207C24}"/>
          </ac:graphicFrameMkLst>
        </pc:graphicFrameChg>
        <pc:graphicFrameChg chg="add mod modGraphic">
          <ac:chgData name="일경 조" userId="88c68795e4ff3eba" providerId="LiveId" clId="{32670117-9582-4F78-A36E-D721D2B0B305}" dt="2024-06-09T05:59:01.712" v="258" actId="1076"/>
          <ac:graphicFrameMkLst>
            <pc:docMk/>
            <pc:sldMk cId="95602761" sldId="257"/>
            <ac:graphicFrameMk id="7" creationId="{E90AE147-DA9E-0D75-9090-2CC408EB97D5}"/>
          </ac:graphicFrameMkLst>
        </pc:graphicFrameChg>
      </pc:sldChg>
      <pc:sldChg chg="del">
        <pc:chgData name="일경 조" userId="88c68795e4ff3eba" providerId="LiveId" clId="{32670117-9582-4F78-A36E-D721D2B0B305}" dt="2024-06-09T05:34:02.728" v="179" actId="47"/>
        <pc:sldMkLst>
          <pc:docMk/>
          <pc:sldMk cId="2168036953" sldId="257"/>
        </pc:sldMkLst>
      </pc:sldChg>
      <pc:sldChg chg="addSp delSp modSp add del mod modTransition setBg">
        <pc:chgData name="일경 조" userId="88c68795e4ff3eba" providerId="LiveId" clId="{32670117-9582-4F78-A36E-D721D2B0B305}" dt="2024-06-09T06:12:55.689" v="467" actId="47"/>
        <pc:sldMkLst>
          <pc:docMk/>
          <pc:sldMk cId="2597222045" sldId="257"/>
        </pc:sldMkLst>
        <pc:spChg chg="add del mod">
          <ac:chgData name="일경 조" userId="88c68795e4ff3eba" providerId="LiveId" clId="{32670117-9582-4F78-A36E-D721D2B0B305}" dt="2024-06-09T06:12:46.453" v="464" actId="21"/>
          <ac:spMkLst>
            <pc:docMk/>
            <pc:sldMk cId="2597222045" sldId="257"/>
            <ac:spMk id="2" creationId="{2B8A99B7-B3DD-5D49-BD34-59FF38E1A5D9}"/>
          </ac:spMkLst>
        </pc:spChg>
        <pc:spChg chg="add del mod">
          <ac:chgData name="일경 조" userId="88c68795e4ff3eba" providerId="LiveId" clId="{32670117-9582-4F78-A36E-D721D2B0B305}" dt="2024-06-09T06:12:46.453" v="464" actId="21"/>
          <ac:spMkLst>
            <pc:docMk/>
            <pc:sldMk cId="2597222045" sldId="257"/>
            <ac:spMk id="3" creationId="{C6E72E28-FB5F-26A8-CB40-7E58D5B437DD}"/>
          </ac:spMkLst>
        </pc:spChg>
        <pc:spChg chg="mod">
          <ac:chgData name="일경 조" userId="88c68795e4ff3eba" providerId="LiveId" clId="{32670117-9582-4F78-A36E-D721D2B0B305}" dt="2024-06-09T06:09:54.342" v="451" actId="1076"/>
          <ac:spMkLst>
            <pc:docMk/>
            <pc:sldMk cId="2597222045" sldId="257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06:09:54.342" v="451" actId="1076"/>
          <ac:spMkLst>
            <pc:docMk/>
            <pc:sldMk cId="2597222045" sldId="257"/>
            <ac:spMk id="8" creationId="{B512641C-EE8B-4D6A-1C08-CA2474BD28ED}"/>
          </ac:spMkLst>
        </pc:spChg>
        <pc:grpChg chg="mod">
          <ac:chgData name="일경 조" userId="88c68795e4ff3eba" providerId="LiveId" clId="{32670117-9582-4F78-A36E-D721D2B0B305}" dt="2024-06-09T06:09:54.342" v="451" actId="1076"/>
          <ac:grpSpMkLst>
            <pc:docMk/>
            <pc:sldMk cId="2597222045" sldId="257"/>
            <ac:grpSpMk id="7" creationId="{8DF821C9-306F-E415-5997-0556982688D6}"/>
          </ac:grpSpMkLst>
        </pc:grpChg>
      </pc:sldChg>
      <pc:sldChg chg="modSp add del mod modTransition">
        <pc:chgData name="일경 조" userId="88c68795e4ff3eba" providerId="LiveId" clId="{32670117-9582-4F78-A36E-D721D2B0B305}" dt="2024-06-09T06:03:06.326" v="316" actId="47"/>
        <pc:sldMkLst>
          <pc:docMk/>
          <pc:sldMk cId="3742915145" sldId="257"/>
        </pc:sldMkLst>
        <pc:grpChg chg="mod">
          <ac:chgData name="일경 조" userId="88c68795e4ff3eba" providerId="LiveId" clId="{32670117-9582-4F78-A36E-D721D2B0B305}" dt="2024-06-09T06:02:49.608" v="315" actId="1076"/>
          <ac:grpSpMkLst>
            <pc:docMk/>
            <pc:sldMk cId="3742915145" sldId="257"/>
            <ac:grpSpMk id="7" creationId="{8DF821C9-306F-E415-5997-0556982688D6}"/>
          </ac:grpSpMkLst>
        </pc:grpChg>
      </pc:sldChg>
      <pc:sldChg chg="addSp delSp modSp new del mod modTransition">
        <pc:chgData name="일경 조" userId="88c68795e4ff3eba" providerId="LiveId" clId="{32670117-9582-4F78-A36E-D721D2B0B305}" dt="2024-06-09T06:44:10.879" v="1015" actId="47"/>
        <pc:sldMkLst>
          <pc:docMk/>
          <pc:sldMk cId="2067513755" sldId="258"/>
        </pc:sldMkLst>
        <pc:spChg chg="del">
          <ac:chgData name="일경 조" userId="88c68795e4ff3eba" providerId="LiveId" clId="{32670117-9582-4F78-A36E-D721D2B0B305}" dt="2024-06-09T06:12:49.984" v="466" actId="478"/>
          <ac:spMkLst>
            <pc:docMk/>
            <pc:sldMk cId="2067513755" sldId="258"/>
            <ac:spMk id="2" creationId="{ED175D51-D155-6F1D-378F-211D4CDF15FB}"/>
          </ac:spMkLst>
        </pc:spChg>
        <pc:spChg chg="del">
          <ac:chgData name="일경 조" userId="88c68795e4ff3eba" providerId="LiveId" clId="{32670117-9582-4F78-A36E-D721D2B0B305}" dt="2024-06-09T06:12:49.984" v="466" actId="478"/>
          <ac:spMkLst>
            <pc:docMk/>
            <pc:sldMk cId="2067513755" sldId="258"/>
            <ac:spMk id="3" creationId="{873AF67C-2EF6-9BAF-D0E9-5DA144D6FDCD}"/>
          </ac:spMkLst>
        </pc:spChg>
        <pc:spChg chg="add del mod">
          <ac:chgData name="일경 조" userId="88c68795e4ff3eba" providerId="LiveId" clId="{32670117-9582-4F78-A36E-D721D2B0B305}" dt="2024-06-09T06:14:51.132" v="495" actId="21"/>
          <ac:spMkLst>
            <pc:docMk/>
            <pc:sldMk cId="2067513755" sldId="258"/>
            <ac:spMk id="4" creationId="{2B8A99B7-B3DD-5D49-BD34-59FF38E1A5D9}"/>
          </ac:spMkLst>
        </pc:spChg>
        <pc:spChg chg="add del mod">
          <ac:chgData name="일경 조" userId="88c68795e4ff3eba" providerId="LiveId" clId="{32670117-9582-4F78-A36E-D721D2B0B305}" dt="2024-06-09T06:14:51.132" v="495" actId="21"/>
          <ac:spMkLst>
            <pc:docMk/>
            <pc:sldMk cId="2067513755" sldId="258"/>
            <ac:spMk id="5" creationId="{C6E72E28-FB5F-26A8-CB40-7E58D5B437DD}"/>
          </ac:spMkLst>
        </pc:spChg>
      </pc:sldChg>
      <pc:sldChg chg="addSp delSp modSp add del mod modTransition">
        <pc:chgData name="일경 조" userId="88c68795e4ff3eba" providerId="LiveId" clId="{32670117-9582-4F78-A36E-D721D2B0B305}" dt="2024-06-09T09:38:35.333" v="5712" actId="47"/>
        <pc:sldMkLst>
          <pc:docMk/>
          <pc:sldMk cId="3327755131" sldId="259"/>
        </pc:sldMkLst>
        <pc:spChg chg="add mod">
          <ac:chgData name="일경 조" userId="88c68795e4ff3eba" providerId="LiveId" clId="{32670117-9582-4F78-A36E-D721D2B0B305}" dt="2024-06-09T06:38:38.448" v="946" actId="1076"/>
          <ac:spMkLst>
            <pc:docMk/>
            <pc:sldMk cId="3327755131" sldId="259"/>
            <ac:spMk id="2" creationId="{2B8A99B7-B3DD-5D49-BD34-59FF38E1A5D9}"/>
          </ac:spMkLst>
        </pc:spChg>
        <pc:spChg chg="add mod">
          <ac:chgData name="일경 조" userId="88c68795e4ff3eba" providerId="LiveId" clId="{32670117-9582-4F78-A36E-D721D2B0B305}" dt="2024-06-09T06:38:31.896" v="942" actId="1076"/>
          <ac:spMkLst>
            <pc:docMk/>
            <pc:sldMk cId="3327755131" sldId="259"/>
            <ac:spMk id="3" creationId="{C6E72E28-FB5F-26A8-CB40-7E58D5B437DD}"/>
          </ac:spMkLst>
        </pc:spChg>
        <pc:spChg chg="mod">
          <ac:chgData name="일경 조" userId="88c68795e4ff3eba" providerId="LiveId" clId="{32670117-9582-4F78-A36E-D721D2B0B305}" dt="2024-06-09T09:30:04.828" v="5584" actId="14861"/>
          <ac:spMkLst>
            <pc:docMk/>
            <pc:sldMk cId="3327755131" sldId="259"/>
            <ac:spMk id="4" creationId="{8C3B8D76-266F-078A-CD7D-84C70E16E012}"/>
          </ac:spMkLst>
        </pc:spChg>
        <pc:spChg chg="mod">
          <ac:chgData name="일경 조" userId="88c68795e4ff3eba" providerId="LiveId" clId="{32670117-9582-4F78-A36E-D721D2B0B305}" dt="2024-06-09T09:29:04.085" v="5568" actId="14861"/>
          <ac:spMkLst>
            <pc:docMk/>
            <pc:sldMk cId="3327755131" sldId="259"/>
            <ac:spMk id="5" creationId="{597D7419-3D3B-1AEF-2A89-A2D32F76ED5B}"/>
          </ac:spMkLst>
        </pc:spChg>
        <pc:spChg chg="mod">
          <ac:chgData name="일경 조" userId="88c68795e4ff3eba" providerId="LiveId" clId="{32670117-9582-4F78-A36E-D721D2B0B305}" dt="2024-06-09T06:22:21.627" v="637" actId="1076"/>
          <ac:spMkLst>
            <pc:docMk/>
            <pc:sldMk cId="3327755131" sldId="259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09:00:50.921" v="4321" actId="1076"/>
          <ac:spMkLst>
            <pc:docMk/>
            <pc:sldMk cId="3327755131" sldId="259"/>
            <ac:spMk id="8" creationId="{B512641C-EE8B-4D6A-1C08-CA2474BD28ED}"/>
          </ac:spMkLst>
        </pc:spChg>
        <pc:spChg chg="add mod">
          <ac:chgData name="일경 조" userId="88c68795e4ff3eba" providerId="LiveId" clId="{32670117-9582-4F78-A36E-D721D2B0B305}" dt="2024-06-09T06:15:28.869" v="498"/>
          <ac:spMkLst>
            <pc:docMk/>
            <pc:sldMk cId="3327755131" sldId="259"/>
            <ac:spMk id="9" creationId="{BE41439C-BA57-06E3-F175-623D73603E9A}"/>
          </ac:spMkLst>
        </pc:spChg>
        <pc:spChg chg="add mod">
          <ac:chgData name="일경 조" userId="88c68795e4ff3eba" providerId="LiveId" clId="{32670117-9582-4F78-A36E-D721D2B0B305}" dt="2024-06-09T06:15:28.869" v="498"/>
          <ac:spMkLst>
            <pc:docMk/>
            <pc:sldMk cId="3327755131" sldId="259"/>
            <ac:spMk id="10" creationId="{130D2EEA-BC78-81E8-C758-DF0557CDDF4D}"/>
          </ac:spMkLst>
        </pc:spChg>
        <pc:spChg chg="mod topLvl">
          <ac:chgData name="일경 조" userId="88c68795e4ff3eba" providerId="LiveId" clId="{32670117-9582-4F78-A36E-D721D2B0B305}" dt="2024-06-09T06:20:48.061" v="598" actId="164"/>
          <ac:spMkLst>
            <pc:docMk/>
            <pc:sldMk cId="3327755131" sldId="259"/>
            <ac:spMk id="26" creationId="{51EF1CF9-4794-7D21-5E9E-C9C0C9AED392}"/>
          </ac:spMkLst>
        </pc:spChg>
        <pc:spChg chg="mod ord topLvl">
          <ac:chgData name="일경 조" userId="88c68795e4ff3eba" providerId="LiveId" clId="{32670117-9582-4F78-A36E-D721D2B0B305}" dt="2024-06-09T06:20:48.061" v="598" actId="164"/>
          <ac:spMkLst>
            <pc:docMk/>
            <pc:sldMk cId="3327755131" sldId="259"/>
            <ac:spMk id="27" creationId="{11BFD6BA-08D5-DF7E-6F57-FA3F8BE9AD75}"/>
          </ac:spMkLst>
        </pc:spChg>
        <pc:spChg chg="add del mod">
          <ac:chgData name="일경 조" userId="88c68795e4ff3eba" providerId="LiveId" clId="{32670117-9582-4F78-A36E-D721D2B0B305}" dt="2024-06-09T06:17:13.181" v="527" actId="478"/>
          <ac:spMkLst>
            <pc:docMk/>
            <pc:sldMk cId="3327755131" sldId="259"/>
            <ac:spMk id="28" creationId="{9AEDD401-2513-9AB2-736A-8437E9A3AB15}"/>
          </ac:spMkLst>
        </pc:spChg>
        <pc:spChg chg="add mod">
          <ac:chgData name="일경 조" userId="88c68795e4ff3eba" providerId="LiveId" clId="{32670117-9582-4F78-A36E-D721D2B0B305}" dt="2024-06-09T06:20:47.015" v="597"/>
          <ac:spMkLst>
            <pc:docMk/>
            <pc:sldMk cId="3327755131" sldId="259"/>
            <ac:spMk id="30" creationId="{6B55998D-E260-8250-B6BB-6D174C4B2D31}"/>
          </ac:spMkLst>
        </pc:spChg>
        <pc:spChg chg="add mod">
          <ac:chgData name="일경 조" userId="88c68795e4ff3eba" providerId="LiveId" clId="{32670117-9582-4F78-A36E-D721D2B0B305}" dt="2024-06-09T06:20:47.015" v="597"/>
          <ac:spMkLst>
            <pc:docMk/>
            <pc:sldMk cId="3327755131" sldId="259"/>
            <ac:spMk id="31" creationId="{3B7A3F60-100E-A13C-B318-7E2E63A3EA9B}"/>
          </ac:spMkLst>
        </pc:spChg>
        <pc:spChg chg="add mod">
          <ac:chgData name="일경 조" userId="88c68795e4ff3eba" providerId="LiveId" clId="{32670117-9582-4F78-A36E-D721D2B0B305}" dt="2024-06-09T06:20:46.575" v="596"/>
          <ac:spMkLst>
            <pc:docMk/>
            <pc:sldMk cId="3327755131" sldId="259"/>
            <ac:spMk id="33" creationId="{1550C73A-C991-18C9-6775-5D0192584209}"/>
          </ac:spMkLst>
        </pc:spChg>
        <pc:spChg chg="add mod">
          <ac:chgData name="일경 조" userId="88c68795e4ff3eba" providerId="LiveId" clId="{32670117-9582-4F78-A36E-D721D2B0B305}" dt="2024-06-09T06:20:46.575" v="596"/>
          <ac:spMkLst>
            <pc:docMk/>
            <pc:sldMk cId="3327755131" sldId="259"/>
            <ac:spMk id="34" creationId="{DBDFEA8E-ED66-36F0-D145-6EEC0BC68BC0}"/>
          </ac:spMkLst>
        </pc:spChg>
        <pc:spChg chg="add mod">
          <ac:chgData name="일경 조" userId="88c68795e4ff3eba" providerId="LiveId" clId="{32670117-9582-4F78-A36E-D721D2B0B305}" dt="2024-06-09T06:20:46.135" v="595"/>
          <ac:spMkLst>
            <pc:docMk/>
            <pc:sldMk cId="3327755131" sldId="259"/>
            <ac:spMk id="36" creationId="{56348B85-2F9A-33EA-8AD7-566A4F17ED8F}"/>
          </ac:spMkLst>
        </pc:spChg>
        <pc:spChg chg="add mod">
          <ac:chgData name="일경 조" userId="88c68795e4ff3eba" providerId="LiveId" clId="{32670117-9582-4F78-A36E-D721D2B0B305}" dt="2024-06-09T06:20:46.135" v="595"/>
          <ac:spMkLst>
            <pc:docMk/>
            <pc:sldMk cId="3327755131" sldId="259"/>
            <ac:spMk id="37" creationId="{619001BD-0252-3A21-959C-59F4D0C7AC6B}"/>
          </ac:spMkLst>
        </pc:spChg>
        <pc:spChg chg="mod">
          <ac:chgData name="일경 조" userId="88c68795e4ff3eba" providerId="LiveId" clId="{32670117-9582-4F78-A36E-D721D2B0B305}" dt="2024-06-09T06:20:49.454" v="599"/>
          <ac:spMkLst>
            <pc:docMk/>
            <pc:sldMk cId="3327755131" sldId="259"/>
            <ac:spMk id="41" creationId="{9C0179BD-ABF4-7988-2937-B27166C3219B}"/>
          </ac:spMkLst>
        </pc:spChg>
        <pc:spChg chg="mod">
          <ac:chgData name="일경 조" userId="88c68795e4ff3eba" providerId="LiveId" clId="{32670117-9582-4F78-A36E-D721D2B0B305}" dt="2024-06-09T06:20:49.454" v="599"/>
          <ac:spMkLst>
            <pc:docMk/>
            <pc:sldMk cId="3327755131" sldId="259"/>
            <ac:spMk id="42" creationId="{14055851-C14E-7576-385F-779489724C6E}"/>
          </ac:spMkLst>
        </pc:spChg>
        <pc:spChg chg="add del mod ord topLvl">
          <ac:chgData name="일경 조" userId="88c68795e4ff3eba" providerId="LiveId" clId="{32670117-9582-4F78-A36E-D721D2B0B305}" dt="2024-06-09T09:27:57.999" v="5535" actId="171"/>
          <ac:spMkLst>
            <pc:docMk/>
            <pc:sldMk cId="3327755131" sldId="259"/>
            <ac:spMk id="45" creationId="{4A3C87BA-636D-3385-AC72-3FA608A5AABA}"/>
          </ac:spMkLst>
        </pc:spChg>
        <pc:spChg chg="add del mod ord topLvl">
          <ac:chgData name="일경 조" userId="88c68795e4ff3eba" providerId="LiveId" clId="{32670117-9582-4F78-A36E-D721D2B0B305}" dt="2024-06-09T09:30:05.661" v="5589" actId="14861"/>
          <ac:spMkLst>
            <pc:docMk/>
            <pc:sldMk cId="3327755131" sldId="259"/>
            <ac:spMk id="46" creationId="{D3657B2D-5FEC-07D9-5FE5-C0FC740B88AA}"/>
          </ac:spMkLst>
        </pc:spChg>
        <pc:spChg chg="add del mod ord topLvl">
          <ac:chgData name="일경 조" userId="88c68795e4ff3eba" providerId="LiveId" clId="{32670117-9582-4F78-A36E-D721D2B0B305}" dt="2024-06-09T09:27:54.718" v="5527" actId="171"/>
          <ac:spMkLst>
            <pc:docMk/>
            <pc:sldMk cId="3327755131" sldId="259"/>
            <ac:spMk id="49" creationId="{60CBBB60-667F-A680-4767-25B504FBB215}"/>
          </ac:spMkLst>
        </pc:spChg>
        <pc:spChg chg="add del mod ord topLvl">
          <ac:chgData name="일경 조" userId="88c68795e4ff3eba" providerId="LiveId" clId="{32670117-9582-4F78-A36E-D721D2B0B305}" dt="2024-06-09T09:30:05.661" v="5589" actId="14861"/>
          <ac:spMkLst>
            <pc:docMk/>
            <pc:sldMk cId="3327755131" sldId="259"/>
            <ac:spMk id="50" creationId="{2592076B-5FD4-64E9-B739-E928CB5A0E53}"/>
          </ac:spMkLst>
        </pc:spChg>
        <pc:spChg chg="add del mod">
          <ac:chgData name="일경 조" userId="88c68795e4ff3eba" providerId="LiveId" clId="{32670117-9582-4F78-A36E-D721D2B0B305}" dt="2024-06-09T06:28:13.053" v="876" actId="478"/>
          <ac:spMkLst>
            <pc:docMk/>
            <pc:sldMk cId="3327755131" sldId="259"/>
            <ac:spMk id="52" creationId="{C1F31F18-B58B-E096-FF81-B7D2E91B3AC2}"/>
          </ac:spMkLst>
        </pc:spChg>
        <pc:spChg chg="add del mod">
          <ac:chgData name="일경 조" userId="88c68795e4ff3eba" providerId="LiveId" clId="{32670117-9582-4F78-A36E-D721D2B0B305}" dt="2024-06-09T06:28:13.053" v="876" actId="478"/>
          <ac:spMkLst>
            <pc:docMk/>
            <pc:sldMk cId="3327755131" sldId="259"/>
            <ac:spMk id="53" creationId="{A25D2298-082B-CEC5-EFFD-64DD19C15757}"/>
          </ac:spMkLst>
        </pc:spChg>
        <pc:spChg chg="add del mod">
          <ac:chgData name="일경 조" userId="88c68795e4ff3eba" providerId="LiveId" clId="{32670117-9582-4F78-A36E-D721D2B0B305}" dt="2024-06-09T06:31:12.099" v="910" actId="1076"/>
          <ac:spMkLst>
            <pc:docMk/>
            <pc:sldMk cId="3327755131" sldId="259"/>
            <ac:spMk id="54" creationId="{F9DEBAE7-5D36-0C0F-B98E-8ED7233F5F10}"/>
          </ac:spMkLst>
        </pc:spChg>
        <pc:spChg chg="add mod ord topLvl">
          <ac:chgData name="일경 조" userId="88c68795e4ff3eba" providerId="LiveId" clId="{32670117-9582-4F78-A36E-D721D2B0B305}" dt="2024-06-09T09:30:07.093" v="5598" actId="171"/>
          <ac:spMkLst>
            <pc:docMk/>
            <pc:sldMk cId="3327755131" sldId="259"/>
            <ac:spMk id="55" creationId="{DBF609E1-0A40-A2C8-7416-465813739E36}"/>
          </ac:spMkLst>
        </pc:spChg>
        <pc:spChg chg="add mod ord topLvl">
          <ac:chgData name="일경 조" userId="88c68795e4ff3eba" providerId="LiveId" clId="{32670117-9582-4F78-A36E-D721D2B0B305}" dt="2024-06-09T09:30:05.661" v="5589" actId="14861"/>
          <ac:spMkLst>
            <pc:docMk/>
            <pc:sldMk cId="3327755131" sldId="259"/>
            <ac:spMk id="56" creationId="{1084B5D8-EB2E-63B3-284D-E8F4B8DF793C}"/>
          </ac:spMkLst>
        </pc:spChg>
        <pc:spChg chg="add mod topLvl">
          <ac:chgData name="일경 조" userId="88c68795e4ff3eba" providerId="LiveId" clId="{32670117-9582-4F78-A36E-D721D2B0B305}" dt="2024-06-09T09:27:38.768" v="5506" actId="165"/>
          <ac:spMkLst>
            <pc:docMk/>
            <pc:sldMk cId="3327755131" sldId="259"/>
            <ac:spMk id="58" creationId="{AE5FBC18-F5EF-1BD7-1D7F-F1687061D2DE}"/>
          </ac:spMkLst>
        </pc:spChg>
        <pc:spChg chg="add mod topLvl">
          <ac:chgData name="일경 조" userId="88c68795e4ff3eba" providerId="LiveId" clId="{32670117-9582-4F78-A36E-D721D2B0B305}" dt="2024-06-09T09:30:05.661" v="5589" actId="14861"/>
          <ac:spMkLst>
            <pc:docMk/>
            <pc:sldMk cId="3327755131" sldId="259"/>
            <ac:spMk id="59" creationId="{A921E760-BA26-F878-AE77-F75C9A91704C}"/>
          </ac:spMkLst>
        </pc:spChg>
        <pc:grpChg chg="mod">
          <ac:chgData name="일경 조" userId="88c68795e4ff3eba" providerId="LiveId" clId="{32670117-9582-4F78-A36E-D721D2B0B305}" dt="2024-06-09T09:28:55.251" v="5565" actId="14861"/>
          <ac:grpSpMkLst>
            <pc:docMk/>
            <pc:sldMk cId="3327755131" sldId="259"/>
            <ac:grpSpMk id="7" creationId="{8DF821C9-306F-E415-5997-0556982688D6}"/>
          </ac:grpSpMkLst>
        </pc:grpChg>
        <pc:grpChg chg="add del mod">
          <ac:chgData name="일경 조" userId="88c68795e4ff3eba" providerId="LiveId" clId="{32670117-9582-4F78-A36E-D721D2B0B305}" dt="2024-06-09T06:17:43.624" v="542" actId="165"/>
          <ac:grpSpMkLst>
            <pc:docMk/>
            <pc:sldMk cId="3327755131" sldId="259"/>
            <ac:grpSpMk id="25" creationId="{77F383FC-C57E-540C-4545-F0DF36CEBECC}"/>
          </ac:grpSpMkLst>
        </pc:grpChg>
        <pc:grpChg chg="add mod">
          <ac:chgData name="일경 조" userId="88c68795e4ff3eba" providerId="LiveId" clId="{32670117-9582-4F78-A36E-D721D2B0B305}" dt="2024-06-09T06:18:33.160" v="556" actId="164"/>
          <ac:grpSpMkLst>
            <pc:docMk/>
            <pc:sldMk cId="3327755131" sldId="259"/>
            <ac:grpSpMk id="29" creationId="{20332B75-98B8-9F9A-AB69-7F6169F3FDDF}"/>
          </ac:grpSpMkLst>
        </pc:grpChg>
        <pc:grpChg chg="add del mod">
          <ac:chgData name="일경 조" userId="88c68795e4ff3eba" providerId="LiveId" clId="{32670117-9582-4F78-A36E-D721D2B0B305}" dt="2024-06-09T06:21:01.522" v="609" actId="478"/>
          <ac:grpSpMkLst>
            <pc:docMk/>
            <pc:sldMk cId="3327755131" sldId="259"/>
            <ac:grpSpMk id="39" creationId="{5E6B37A4-52A2-CCDE-7F8B-166FB2940B17}"/>
          </ac:grpSpMkLst>
        </pc:grpChg>
        <pc:grpChg chg="add del mod">
          <ac:chgData name="일경 조" userId="88c68795e4ff3eba" providerId="LiveId" clId="{32670117-9582-4F78-A36E-D721D2B0B305}" dt="2024-06-09T06:21:01.177" v="608" actId="478"/>
          <ac:grpSpMkLst>
            <pc:docMk/>
            <pc:sldMk cId="3327755131" sldId="259"/>
            <ac:grpSpMk id="40" creationId="{B929175F-A3DC-5914-B071-BEE16CEB4869}"/>
          </ac:grpSpMkLst>
        </pc:grpChg>
        <pc:grpChg chg="add del mod">
          <ac:chgData name="일경 조" userId="88c68795e4ff3eba" providerId="LiveId" clId="{32670117-9582-4F78-A36E-D721D2B0B305}" dt="2024-06-09T06:21:20.702" v="614" actId="165"/>
          <ac:grpSpMkLst>
            <pc:docMk/>
            <pc:sldMk cId="3327755131" sldId="259"/>
            <ac:grpSpMk id="44" creationId="{BC55573C-4176-277F-B19A-45E2A8D611D1}"/>
          </ac:grpSpMkLst>
        </pc:grpChg>
        <pc:grpChg chg="add del mod">
          <ac:chgData name="일경 조" userId="88c68795e4ff3eba" providerId="LiveId" clId="{32670117-9582-4F78-A36E-D721D2B0B305}" dt="2024-06-09T06:21:21.293" v="615" actId="165"/>
          <ac:grpSpMkLst>
            <pc:docMk/>
            <pc:sldMk cId="3327755131" sldId="259"/>
            <ac:grpSpMk id="48" creationId="{D8D5C291-D378-B440-7C5E-1085FB69829F}"/>
          </ac:grpSpMkLst>
        </pc:grpChg>
        <pc:grpChg chg="add del mod topLvl">
          <ac:chgData name="일경 조" userId="88c68795e4ff3eba" providerId="LiveId" clId="{32670117-9582-4F78-A36E-D721D2B0B305}" dt="2024-06-09T09:27:38.768" v="5506" actId="165"/>
          <ac:grpSpMkLst>
            <pc:docMk/>
            <pc:sldMk cId="3327755131" sldId="259"/>
            <ac:grpSpMk id="61" creationId="{ABF0DBFF-7617-1400-6B19-BBCE10690980}"/>
          </ac:grpSpMkLst>
        </pc:grpChg>
        <pc:grpChg chg="add del mod topLvl">
          <ac:chgData name="일경 조" userId="88c68795e4ff3eba" providerId="LiveId" clId="{32670117-9582-4F78-A36E-D721D2B0B305}" dt="2024-06-09T09:27:38.768" v="5506" actId="165"/>
          <ac:grpSpMkLst>
            <pc:docMk/>
            <pc:sldMk cId="3327755131" sldId="259"/>
            <ac:grpSpMk id="62" creationId="{D6CED238-B76C-0CB8-E7F6-C685E8D7A20F}"/>
          </ac:grpSpMkLst>
        </pc:grpChg>
        <pc:grpChg chg="add del mod">
          <ac:chgData name="일경 조" userId="88c68795e4ff3eba" providerId="LiveId" clId="{32670117-9582-4F78-A36E-D721D2B0B305}" dt="2024-06-09T09:27:35.312" v="5505" actId="165"/>
          <ac:grpSpMkLst>
            <pc:docMk/>
            <pc:sldMk cId="3327755131" sldId="259"/>
            <ac:grpSpMk id="63" creationId="{176B87F0-3059-247F-57B7-805779A6BBB8}"/>
          </ac:grpSpMkLst>
        </pc:grpChg>
        <pc:grpChg chg="add del mod">
          <ac:chgData name="일경 조" userId="88c68795e4ff3eba" providerId="LiveId" clId="{32670117-9582-4F78-A36E-D721D2B0B305}" dt="2024-06-09T09:27:35.312" v="5505" actId="165"/>
          <ac:grpSpMkLst>
            <pc:docMk/>
            <pc:sldMk cId="3327755131" sldId="259"/>
            <ac:grpSpMk id="64" creationId="{AA393234-05A8-1D4A-FD63-390AA657A6CB}"/>
          </ac:grpSpMkLst>
        </pc:grpChg>
        <pc:grpChg chg="add del mod">
          <ac:chgData name="일경 조" userId="88c68795e4ff3eba" providerId="LiveId" clId="{32670117-9582-4F78-A36E-D721D2B0B305}" dt="2024-06-09T09:27:35.312" v="5505" actId="165"/>
          <ac:grpSpMkLst>
            <pc:docMk/>
            <pc:sldMk cId="3327755131" sldId="259"/>
            <ac:grpSpMk id="69" creationId="{1F334561-4FE7-4FDF-EA40-3EDCFC3D01B2}"/>
          </ac:grpSpMkLst>
        </pc:grpChg>
        <pc:grpChg chg="add del mod">
          <ac:chgData name="일경 조" userId="88c68795e4ff3eba" providerId="LiveId" clId="{32670117-9582-4F78-A36E-D721D2B0B305}" dt="2024-06-09T09:27:35.312" v="5505" actId="165"/>
          <ac:grpSpMkLst>
            <pc:docMk/>
            <pc:sldMk cId="3327755131" sldId="259"/>
            <ac:grpSpMk id="70" creationId="{52234178-79A5-C119-5B37-3EAFEF02743E}"/>
          </ac:grpSpMkLst>
        </pc:grpChg>
        <pc:picChg chg="add mod ord">
          <ac:chgData name="일경 조" userId="88c68795e4ff3eba" providerId="LiveId" clId="{32670117-9582-4F78-A36E-D721D2B0B305}" dt="2024-06-09T06:20:48.061" v="598" actId="164"/>
          <ac:picMkLst>
            <pc:docMk/>
            <pc:sldMk cId="3327755131" sldId="259"/>
            <ac:picMk id="12" creationId="{490858FF-6BCE-B806-6040-A70C172F37A9}"/>
          </ac:picMkLst>
        </pc:picChg>
        <pc:picChg chg="add del">
          <ac:chgData name="일경 조" userId="88c68795e4ff3eba" providerId="LiveId" clId="{32670117-9582-4F78-A36E-D721D2B0B305}" dt="2024-06-09T06:15:45.295" v="502" actId="22"/>
          <ac:picMkLst>
            <pc:docMk/>
            <pc:sldMk cId="3327755131" sldId="259"/>
            <ac:picMk id="14" creationId="{3C7E217B-2A78-AC2B-69CC-C9AC47245F14}"/>
          </ac:picMkLst>
        </pc:picChg>
        <pc:picChg chg="add del">
          <ac:chgData name="일경 조" userId="88c68795e4ff3eba" providerId="LiveId" clId="{32670117-9582-4F78-A36E-D721D2B0B305}" dt="2024-06-09T06:15:46.998" v="504" actId="22"/>
          <ac:picMkLst>
            <pc:docMk/>
            <pc:sldMk cId="3327755131" sldId="259"/>
            <ac:picMk id="16" creationId="{5B63F492-A022-7974-B666-7A137D2A1A4E}"/>
          </ac:picMkLst>
        </pc:picChg>
        <pc:picChg chg="add del mod ord">
          <ac:chgData name="일경 조" userId="88c68795e4ff3eba" providerId="LiveId" clId="{32670117-9582-4F78-A36E-D721D2B0B305}" dt="2024-06-09T06:21:57.689" v="634" actId="478"/>
          <ac:picMkLst>
            <pc:docMk/>
            <pc:sldMk cId="3327755131" sldId="259"/>
            <ac:picMk id="18" creationId="{DE8F20D9-4697-AD79-5203-438910E9965F}"/>
          </ac:picMkLst>
        </pc:picChg>
        <pc:picChg chg="add del mod">
          <ac:chgData name="일경 조" userId="88c68795e4ff3eba" providerId="LiveId" clId="{32670117-9582-4F78-A36E-D721D2B0B305}" dt="2024-06-09T06:16:21.133" v="516" actId="478"/>
          <ac:picMkLst>
            <pc:docMk/>
            <pc:sldMk cId="3327755131" sldId="259"/>
            <ac:picMk id="20" creationId="{32AC84D3-B6DE-3598-8383-732EEB1A1D52}"/>
          </ac:picMkLst>
        </pc:picChg>
        <pc:picChg chg="add del mod ord topLvl">
          <ac:chgData name="일경 조" userId="88c68795e4ff3eba" providerId="LiveId" clId="{32670117-9582-4F78-A36E-D721D2B0B305}" dt="2024-06-09T09:27:35.312" v="5505" actId="165"/>
          <ac:picMkLst>
            <pc:docMk/>
            <pc:sldMk cId="3327755131" sldId="259"/>
            <ac:picMk id="22" creationId="{5565913C-86D8-EF58-9693-18ED838B1A06}"/>
          </ac:picMkLst>
        </pc:picChg>
        <pc:picChg chg="add del mod ord">
          <ac:chgData name="일경 조" userId="88c68795e4ff3eba" providerId="LiveId" clId="{32670117-9582-4F78-A36E-D721D2B0B305}" dt="2024-06-09T06:21:57.424" v="633" actId="478"/>
          <ac:picMkLst>
            <pc:docMk/>
            <pc:sldMk cId="3327755131" sldId="259"/>
            <ac:picMk id="24" creationId="{FEFC4793-2E3B-75D1-8852-F0C8881CCAA2}"/>
          </ac:picMkLst>
        </pc:picChg>
        <pc:picChg chg="add mod">
          <ac:chgData name="일경 조" userId="88c68795e4ff3eba" providerId="LiveId" clId="{32670117-9582-4F78-A36E-D721D2B0B305}" dt="2024-06-09T06:20:47.015" v="597"/>
          <ac:picMkLst>
            <pc:docMk/>
            <pc:sldMk cId="3327755131" sldId="259"/>
            <ac:picMk id="32" creationId="{23B9C064-3D2B-F05B-AFA2-2A8CE89788E5}"/>
          </ac:picMkLst>
        </pc:picChg>
        <pc:picChg chg="add mod">
          <ac:chgData name="일경 조" userId="88c68795e4ff3eba" providerId="LiveId" clId="{32670117-9582-4F78-A36E-D721D2B0B305}" dt="2024-06-09T06:20:46.575" v="596"/>
          <ac:picMkLst>
            <pc:docMk/>
            <pc:sldMk cId="3327755131" sldId="259"/>
            <ac:picMk id="35" creationId="{CD9119F8-C70E-BE78-98B6-2A3D6290EA4B}"/>
          </ac:picMkLst>
        </pc:picChg>
        <pc:picChg chg="add mod">
          <ac:chgData name="일경 조" userId="88c68795e4ff3eba" providerId="LiveId" clId="{32670117-9582-4F78-A36E-D721D2B0B305}" dt="2024-06-09T06:20:46.135" v="595"/>
          <ac:picMkLst>
            <pc:docMk/>
            <pc:sldMk cId="3327755131" sldId="259"/>
            <ac:picMk id="38" creationId="{E763BD08-932D-8712-86B1-A9E4E4B09A37}"/>
          </ac:picMkLst>
        </pc:picChg>
        <pc:picChg chg="mod">
          <ac:chgData name="일경 조" userId="88c68795e4ff3eba" providerId="LiveId" clId="{32670117-9582-4F78-A36E-D721D2B0B305}" dt="2024-06-09T06:20:49.454" v="599"/>
          <ac:picMkLst>
            <pc:docMk/>
            <pc:sldMk cId="3327755131" sldId="259"/>
            <ac:picMk id="43" creationId="{0019DEB9-71AB-C60B-1B4B-D39A23561E51}"/>
          </ac:picMkLst>
        </pc:picChg>
        <pc:picChg chg="add del mod topLvl">
          <ac:chgData name="일경 조" userId="88c68795e4ff3eba" providerId="LiveId" clId="{32670117-9582-4F78-A36E-D721D2B0B305}" dt="2024-06-09T09:27:35.312" v="5505" actId="165"/>
          <ac:picMkLst>
            <pc:docMk/>
            <pc:sldMk cId="3327755131" sldId="259"/>
            <ac:picMk id="47" creationId="{8C2F59C5-F965-EEE0-DF39-9E9FDC7EA2CA}"/>
          </ac:picMkLst>
        </pc:picChg>
        <pc:picChg chg="del mod">
          <ac:chgData name="일경 조" userId="88c68795e4ff3eba" providerId="LiveId" clId="{32670117-9582-4F78-A36E-D721D2B0B305}" dt="2024-06-09T06:21:19.137" v="613" actId="478"/>
          <ac:picMkLst>
            <pc:docMk/>
            <pc:sldMk cId="3327755131" sldId="259"/>
            <ac:picMk id="51" creationId="{B6D1BE34-601E-9D85-89B6-4557D856C36D}"/>
          </ac:picMkLst>
        </pc:picChg>
        <pc:picChg chg="add del mod">
          <ac:chgData name="일경 조" userId="88c68795e4ff3eba" providerId="LiveId" clId="{32670117-9582-4F78-A36E-D721D2B0B305}" dt="2024-06-09T06:41:11.619" v="1004" actId="478"/>
          <ac:picMkLst>
            <pc:docMk/>
            <pc:sldMk cId="3327755131" sldId="259"/>
            <ac:picMk id="57" creationId="{47688624-EA07-3C22-E433-92E1A2616D1D}"/>
          </ac:picMkLst>
        </pc:picChg>
        <pc:picChg chg="add del mod">
          <ac:chgData name="일경 조" userId="88c68795e4ff3eba" providerId="LiveId" clId="{32670117-9582-4F78-A36E-D721D2B0B305}" dt="2024-06-09T06:41:13.274" v="1005" actId="478"/>
          <ac:picMkLst>
            <pc:docMk/>
            <pc:sldMk cId="3327755131" sldId="259"/>
            <ac:picMk id="60" creationId="{D898AEA2-CC62-7527-7AD5-59B7E2006B63}"/>
          </ac:picMkLst>
        </pc:picChg>
        <pc:picChg chg="add mod topLvl">
          <ac:chgData name="일경 조" userId="88c68795e4ff3eba" providerId="LiveId" clId="{32670117-9582-4F78-A36E-D721D2B0B305}" dt="2024-06-09T09:27:35.312" v="5505" actId="165"/>
          <ac:picMkLst>
            <pc:docMk/>
            <pc:sldMk cId="3327755131" sldId="259"/>
            <ac:picMk id="66" creationId="{25B93490-CF9A-6D07-F9A6-2E5E34695EEF}"/>
          </ac:picMkLst>
        </pc:picChg>
        <pc:picChg chg="add mod topLvl">
          <ac:chgData name="일경 조" userId="88c68795e4ff3eba" providerId="LiveId" clId="{32670117-9582-4F78-A36E-D721D2B0B305}" dt="2024-06-09T09:27:35.312" v="5505" actId="165"/>
          <ac:picMkLst>
            <pc:docMk/>
            <pc:sldMk cId="3327755131" sldId="259"/>
            <ac:picMk id="68" creationId="{24A14151-4AD4-FDB0-03D3-BB9FB78E00D5}"/>
          </ac:picMkLst>
        </pc:picChg>
      </pc:sldChg>
      <pc:sldChg chg="delSp modSp add del mod">
        <pc:chgData name="일경 조" userId="88c68795e4ff3eba" providerId="LiveId" clId="{32670117-9582-4F78-A36E-D721D2B0B305}" dt="2024-06-09T06:47:39.760" v="1070" actId="47"/>
        <pc:sldMkLst>
          <pc:docMk/>
          <pc:sldMk cId="146330168" sldId="260"/>
        </pc:sldMkLst>
        <pc:spChg chg="mod">
          <ac:chgData name="일경 조" userId="88c68795e4ff3eba" providerId="LiveId" clId="{32670117-9582-4F78-A36E-D721D2B0B305}" dt="2024-06-09T06:45:04.672" v="1048" actId="1076"/>
          <ac:spMkLst>
            <pc:docMk/>
            <pc:sldMk cId="146330168" sldId="260"/>
            <ac:spMk id="6" creationId="{17983E53-129E-17AE-8C0E-5F8D40FDF1EA}"/>
          </ac:spMkLst>
        </pc:spChg>
        <pc:spChg chg="del mod">
          <ac:chgData name="일경 조" userId="88c68795e4ff3eba" providerId="LiveId" clId="{32670117-9582-4F78-A36E-D721D2B0B305}" dt="2024-06-09T06:44:49.599" v="1043" actId="478"/>
          <ac:spMkLst>
            <pc:docMk/>
            <pc:sldMk cId="146330168" sldId="260"/>
            <ac:spMk id="8" creationId="{B512641C-EE8B-4D6A-1C08-CA2474BD28ED}"/>
          </ac:spMkLst>
        </pc:spChg>
        <pc:grpChg chg="del mod">
          <ac:chgData name="일경 조" userId="88c68795e4ff3eba" providerId="LiveId" clId="{32670117-9582-4F78-A36E-D721D2B0B305}" dt="2024-06-09T06:45:10.863" v="1049" actId="478"/>
          <ac:grpSpMkLst>
            <pc:docMk/>
            <pc:sldMk cId="146330168" sldId="260"/>
            <ac:grpSpMk id="7" creationId="{8DF821C9-306F-E415-5997-0556982688D6}"/>
          </ac:grpSpMkLst>
        </pc:grpChg>
        <pc:grpChg chg="mod">
          <ac:chgData name="일경 조" userId="88c68795e4ff3eba" providerId="LiveId" clId="{32670117-9582-4F78-A36E-D721D2B0B305}" dt="2024-06-09T06:45:24.044" v="1052" actId="1076"/>
          <ac:grpSpMkLst>
            <pc:docMk/>
            <pc:sldMk cId="146330168" sldId="260"/>
            <ac:grpSpMk id="63" creationId="{176B87F0-3059-247F-57B7-805779A6BBB8}"/>
          </ac:grpSpMkLst>
        </pc:grpChg>
        <pc:grpChg chg="mod">
          <ac:chgData name="일경 조" userId="88c68795e4ff3eba" providerId="LiveId" clId="{32670117-9582-4F78-A36E-D721D2B0B305}" dt="2024-06-09T06:45:24.220" v="1053" actId="1076"/>
          <ac:grpSpMkLst>
            <pc:docMk/>
            <pc:sldMk cId="146330168" sldId="260"/>
            <ac:grpSpMk id="64" creationId="{AA393234-05A8-1D4A-FD63-390AA657A6CB}"/>
          </ac:grpSpMkLst>
        </pc:grpChg>
      </pc:sldChg>
      <pc:sldChg chg="addSp delSp modSp add mod">
        <pc:chgData name="일경 조" userId="88c68795e4ff3eba" providerId="LiveId" clId="{32670117-9582-4F78-A36E-D721D2B0B305}" dt="2024-06-09T09:48:06.263" v="5824" actId="1076"/>
        <pc:sldMkLst>
          <pc:docMk/>
          <pc:sldMk cId="1648461540" sldId="260"/>
        </pc:sldMkLst>
        <pc:spChg chg="del">
          <ac:chgData name="일경 조" userId="88c68795e4ff3eba" providerId="LiveId" clId="{32670117-9582-4F78-A36E-D721D2B0B305}" dt="2024-06-09T06:48:23.429" v="1093" actId="478"/>
          <ac:spMkLst>
            <pc:docMk/>
            <pc:sldMk cId="1648461540" sldId="260"/>
            <ac:spMk id="2" creationId="{2B8A99B7-B3DD-5D49-BD34-59FF38E1A5D9}"/>
          </ac:spMkLst>
        </pc:spChg>
        <pc:spChg chg="del">
          <ac:chgData name="일경 조" userId="88c68795e4ff3eba" providerId="LiveId" clId="{32670117-9582-4F78-A36E-D721D2B0B305}" dt="2024-06-09T06:48:24.309" v="1094" actId="478"/>
          <ac:spMkLst>
            <pc:docMk/>
            <pc:sldMk cId="1648461540" sldId="260"/>
            <ac:spMk id="3" creationId="{C6E72E28-FB5F-26A8-CB40-7E58D5B437DD}"/>
          </ac:spMkLst>
        </pc:spChg>
        <pc:spChg chg="mod">
          <ac:chgData name="일경 조" userId="88c68795e4ff3eba" providerId="LiveId" clId="{32670117-9582-4F78-A36E-D721D2B0B305}" dt="2024-06-09T06:49:54.709" v="1114" actId="1076"/>
          <ac:spMkLst>
            <pc:docMk/>
            <pc:sldMk cId="1648461540" sldId="260"/>
            <ac:spMk id="6" creationId="{17983E53-129E-17AE-8C0E-5F8D40FDF1EA}"/>
          </ac:spMkLst>
        </pc:spChg>
        <pc:spChg chg="del">
          <ac:chgData name="일경 조" userId="88c68795e4ff3eba" providerId="LiveId" clId="{32670117-9582-4F78-A36E-D721D2B0B305}" dt="2024-06-09T06:47:55.629" v="1084" actId="478"/>
          <ac:spMkLst>
            <pc:docMk/>
            <pc:sldMk cId="1648461540" sldId="260"/>
            <ac:spMk id="8" creationId="{B512641C-EE8B-4D6A-1C08-CA2474BD28ED}"/>
          </ac:spMkLst>
        </pc:spChg>
        <pc:spChg chg="mod">
          <ac:chgData name="일경 조" userId="88c68795e4ff3eba" providerId="LiveId" clId="{32670117-9582-4F78-A36E-D721D2B0B305}" dt="2024-06-09T09:41:11.204" v="5756"/>
          <ac:spMkLst>
            <pc:docMk/>
            <pc:sldMk cId="1648461540" sldId="260"/>
            <ac:spMk id="8" creationId="{CB36C017-2B95-90C4-BB46-9257F331C6C0}"/>
          </ac:spMkLst>
        </pc:spChg>
        <pc:spChg chg="add mod ord">
          <ac:chgData name="일경 조" userId="88c68795e4ff3eba" providerId="LiveId" clId="{32670117-9582-4F78-A36E-D721D2B0B305}" dt="2024-06-09T09:43:58.400" v="5779" actId="171"/>
          <ac:spMkLst>
            <pc:docMk/>
            <pc:sldMk cId="1648461540" sldId="260"/>
            <ac:spMk id="10" creationId="{00C18991-FBD5-5AED-9B19-DC471D0830FD}"/>
          </ac:spMkLst>
        </pc:spChg>
        <pc:spChg chg="mod">
          <ac:chgData name="일경 조" userId="88c68795e4ff3eba" providerId="LiveId" clId="{32670117-9582-4F78-A36E-D721D2B0B305}" dt="2024-06-09T09:41:11.204" v="5756"/>
          <ac:spMkLst>
            <pc:docMk/>
            <pc:sldMk cId="1648461540" sldId="260"/>
            <ac:spMk id="11" creationId="{41AD1D5D-37C5-07C9-F156-0545D84A4EE7}"/>
          </ac:spMkLst>
        </pc:spChg>
        <pc:spChg chg="add mod">
          <ac:chgData name="일경 조" userId="88c68795e4ff3eba" providerId="LiveId" clId="{32670117-9582-4F78-A36E-D721D2B0B305}" dt="2024-06-09T06:50:52.990" v="1124" actId="571"/>
          <ac:spMkLst>
            <pc:docMk/>
            <pc:sldMk cId="1648461540" sldId="260"/>
            <ac:spMk id="11" creationId="{949DFAA6-77B9-1DCD-4E78-A559EC6F97DD}"/>
          </ac:spMkLst>
        </pc:spChg>
        <pc:spChg chg="add mod">
          <ac:chgData name="일경 조" userId="88c68795e4ff3eba" providerId="LiveId" clId="{32670117-9582-4F78-A36E-D721D2B0B305}" dt="2024-06-09T06:51:10.976" v="1135"/>
          <ac:spMkLst>
            <pc:docMk/>
            <pc:sldMk cId="1648461540" sldId="260"/>
            <ac:spMk id="12" creationId="{A6CB4801-4978-DD52-C88E-B4167395BF57}"/>
          </ac:spMkLst>
        </pc:spChg>
        <pc:spChg chg="add mod">
          <ac:chgData name="일경 조" userId="88c68795e4ff3eba" providerId="LiveId" clId="{32670117-9582-4F78-A36E-D721D2B0B305}" dt="2024-06-09T06:51:08.960" v="1132"/>
          <ac:spMkLst>
            <pc:docMk/>
            <pc:sldMk cId="1648461540" sldId="260"/>
            <ac:spMk id="13" creationId="{59F5EA1B-C8B8-885F-50B4-0E64AD135529}"/>
          </ac:spMkLst>
        </pc:spChg>
        <pc:spChg chg="add mod">
          <ac:chgData name="일경 조" userId="88c68795e4ff3eba" providerId="LiveId" clId="{32670117-9582-4F78-A36E-D721D2B0B305}" dt="2024-06-09T06:51:21.655" v="1147"/>
          <ac:spMkLst>
            <pc:docMk/>
            <pc:sldMk cId="1648461540" sldId="260"/>
            <ac:spMk id="14" creationId="{E8ED548E-F105-A525-D2CA-583E96E940DD}"/>
          </ac:spMkLst>
        </pc:spChg>
        <pc:spChg chg="mod">
          <ac:chgData name="일경 조" userId="88c68795e4ff3eba" providerId="LiveId" clId="{32670117-9582-4F78-A36E-D721D2B0B305}" dt="2024-06-09T09:41:15.283" v="5758"/>
          <ac:spMkLst>
            <pc:docMk/>
            <pc:sldMk cId="1648461540" sldId="260"/>
            <ac:spMk id="14" creationId="{FF7AFC7A-B7A8-B23B-C844-882060D384A4}"/>
          </ac:spMkLst>
        </pc:spChg>
        <pc:spChg chg="mod">
          <ac:chgData name="일경 조" userId="88c68795e4ff3eba" providerId="LiveId" clId="{32670117-9582-4F78-A36E-D721D2B0B305}" dt="2024-06-09T09:44:36.727" v="5793"/>
          <ac:spMkLst>
            <pc:docMk/>
            <pc:sldMk cId="1648461540" sldId="260"/>
            <ac:spMk id="15" creationId="{B05960A8-90DF-C0BF-EBEA-EB888B91A976}"/>
          </ac:spMkLst>
        </pc:spChg>
        <pc:spChg chg="add mod">
          <ac:chgData name="일경 조" userId="88c68795e4ff3eba" providerId="LiveId" clId="{32670117-9582-4F78-A36E-D721D2B0B305}" dt="2024-06-09T06:51:17.798" v="1141"/>
          <ac:spMkLst>
            <pc:docMk/>
            <pc:sldMk cId="1648461540" sldId="260"/>
            <ac:spMk id="15" creationId="{CE74591E-F965-ADAC-29D7-1DB6EECBCF42}"/>
          </ac:spMkLst>
        </pc:spChg>
        <pc:spChg chg="add mod">
          <ac:chgData name="일경 조" userId="88c68795e4ff3eba" providerId="LiveId" clId="{32670117-9582-4F78-A36E-D721D2B0B305}" dt="2024-06-09T06:51:15.959" v="1140"/>
          <ac:spMkLst>
            <pc:docMk/>
            <pc:sldMk cId="1648461540" sldId="260"/>
            <ac:spMk id="16" creationId="{D86E4F26-18D7-A71A-AFA2-8D8D2D5F4058}"/>
          </ac:spMkLst>
        </pc:spChg>
        <pc:spChg chg="add mod">
          <ac:chgData name="일경 조" userId="88c68795e4ff3eba" providerId="LiveId" clId="{32670117-9582-4F78-A36E-D721D2B0B305}" dt="2024-06-09T06:51:19.262" v="1143"/>
          <ac:spMkLst>
            <pc:docMk/>
            <pc:sldMk cId="1648461540" sldId="260"/>
            <ac:spMk id="17" creationId="{ABC2C798-AA4C-1CA3-4FF1-5FCFE8F2C432}"/>
          </ac:spMkLst>
        </pc:spChg>
        <pc:spChg chg="add del mod">
          <ac:chgData name="일경 조" userId="88c68795e4ff3eba" providerId="LiveId" clId="{32670117-9582-4F78-A36E-D721D2B0B305}" dt="2024-06-09T09:46:31.512" v="5810" actId="21"/>
          <ac:spMkLst>
            <pc:docMk/>
            <pc:sldMk cId="1648461540" sldId="260"/>
            <ac:spMk id="17" creationId="{C4D9C94C-FBFF-C9C9-5F61-6F4FFFE79853}"/>
          </ac:spMkLst>
        </pc:spChg>
        <pc:spChg chg="add mod">
          <ac:chgData name="일경 조" userId="88c68795e4ff3eba" providerId="LiveId" clId="{32670117-9582-4F78-A36E-D721D2B0B305}" dt="2024-06-09T06:51:20.839" v="1145"/>
          <ac:spMkLst>
            <pc:docMk/>
            <pc:sldMk cId="1648461540" sldId="260"/>
            <ac:spMk id="18" creationId="{2D3A98BD-35D8-ACEE-4897-5783F916D9D2}"/>
          </ac:spMkLst>
        </pc:spChg>
        <pc:spChg chg="add del mod">
          <ac:chgData name="일경 조" userId="88c68795e4ff3eba" providerId="LiveId" clId="{32670117-9582-4F78-A36E-D721D2B0B305}" dt="2024-06-09T09:46:31.512" v="5810" actId="21"/>
          <ac:spMkLst>
            <pc:docMk/>
            <pc:sldMk cId="1648461540" sldId="260"/>
            <ac:spMk id="18" creationId="{87DD6FED-9ECD-CB99-F7C2-C6FC745529D9}"/>
          </ac:spMkLst>
        </pc:spChg>
        <pc:spChg chg="add mod ord">
          <ac:chgData name="일경 조" userId="88c68795e4ff3eba" providerId="LiveId" clId="{32670117-9582-4F78-A36E-D721D2B0B305}" dt="2024-06-09T09:44:04.568" v="5780" actId="167"/>
          <ac:spMkLst>
            <pc:docMk/>
            <pc:sldMk cId="1648461540" sldId="260"/>
            <ac:spMk id="19" creationId="{DB8719B6-CB50-D149-BF8E-60AFD756B396}"/>
          </ac:spMkLst>
        </pc:spChg>
        <pc:spChg chg="add mod ord">
          <ac:chgData name="일경 조" userId="88c68795e4ff3eba" providerId="LiveId" clId="{32670117-9582-4F78-A36E-D721D2B0B305}" dt="2024-06-09T09:44:06.355" v="5781" actId="167"/>
          <ac:spMkLst>
            <pc:docMk/>
            <pc:sldMk cId="1648461540" sldId="260"/>
            <ac:spMk id="20" creationId="{CAD5057E-B724-A92F-0932-FA7E21746AF2}"/>
          </ac:spMkLst>
        </pc:spChg>
        <pc:spChg chg="add mod ord">
          <ac:chgData name="일경 조" userId="88c68795e4ff3eba" providerId="LiveId" clId="{32670117-9582-4F78-A36E-D721D2B0B305}" dt="2024-06-09T09:44:08.153" v="5782" actId="167"/>
          <ac:spMkLst>
            <pc:docMk/>
            <pc:sldMk cId="1648461540" sldId="260"/>
            <ac:spMk id="21" creationId="{E331A354-38AF-0237-AD6D-0DEF40494AAA}"/>
          </ac:spMkLst>
        </pc:spChg>
        <pc:spChg chg="add mod">
          <ac:chgData name="일경 조" userId="88c68795e4ff3eba" providerId="LiveId" clId="{32670117-9582-4F78-A36E-D721D2B0B305}" dt="2024-06-09T09:43:33.765" v="5771" actId="1076"/>
          <ac:spMkLst>
            <pc:docMk/>
            <pc:sldMk cId="1648461540" sldId="260"/>
            <ac:spMk id="23" creationId="{C25FCC04-E6AD-380A-41C8-8EECDBE4C334}"/>
          </ac:spMkLst>
        </pc:spChg>
        <pc:spChg chg="add mod">
          <ac:chgData name="일경 조" userId="88c68795e4ff3eba" providerId="LiveId" clId="{32670117-9582-4F78-A36E-D721D2B0B305}" dt="2024-06-09T09:43:33.765" v="5771" actId="1076"/>
          <ac:spMkLst>
            <pc:docMk/>
            <pc:sldMk cId="1648461540" sldId="260"/>
            <ac:spMk id="24" creationId="{8C7FC236-1FED-4C7B-B6D3-069966E3DB87}"/>
          </ac:spMkLst>
        </pc:spChg>
        <pc:spChg chg="add del mod">
          <ac:chgData name="일경 조" userId="88c68795e4ff3eba" providerId="LiveId" clId="{32670117-9582-4F78-A36E-D721D2B0B305}" dt="2024-06-09T09:44:58.798" v="5795" actId="478"/>
          <ac:spMkLst>
            <pc:docMk/>
            <pc:sldMk cId="1648461540" sldId="260"/>
            <ac:spMk id="28" creationId="{1FE97C22-4094-ABCF-576C-8AC214BDF6CF}"/>
          </ac:spMkLst>
        </pc:spChg>
        <pc:spChg chg="add del mod">
          <ac:chgData name="일경 조" userId="88c68795e4ff3eba" providerId="LiveId" clId="{32670117-9582-4F78-A36E-D721D2B0B305}" dt="2024-06-09T09:44:58.798" v="5795" actId="478"/>
          <ac:spMkLst>
            <pc:docMk/>
            <pc:sldMk cId="1648461540" sldId="260"/>
            <ac:spMk id="29" creationId="{57DF5521-B18B-29FA-F4D6-3AA78F050871}"/>
          </ac:spMkLst>
        </pc:spChg>
        <pc:spChg chg="mod">
          <ac:chgData name="일경 조" userId="88c68795e4ff3eba" providerId="LiveId" clId="{32670117-9582-4F78-A36E-D721D2B0B305}" dt="2024-06-09T09:47:30.547" v="5819"/>
          <ac:spMkLst>
            <pc:docMk/>
            <pc:sldMk cId="1648461540" sldId="260"/>
            <ac:spMk id="31" creationId="{16D6461E-1DB4-7CD4-C9D6-DBD9A9EA3866}"/>
          </ac:spMkLst>
        </pc:spChg>
        <pc:spChg chg="mod">
          <ac:chgData name="일경 조" userId="88c68795e4ff3eba" providerId="LiveId" clId="{32670117-9582-4F78-A36E-D721D2B0B305}" dt="2024-06-09T09:47:30.547" v="5819"/>
          <ac:spMkLst>
            <pc:docMk/>
            <pc:sldMk cId="1648461540" sldId="260"/>
            <ac:spMk id="32" creationId="{FA69EDD7-9D19-E8DB-A6D8-5B5CCAE3B84C}"/>
          </ac:spMkLst>
        </pc:spChg>
        <pc:spChg chg="mod topLvl">
          <ac:chgData name="일경 조" userId="88c68795e4ff3eba" providerId="LiveId" clId="{32670117-9582-4F78-A36E-D721D2B0B305}" dt="2024-06-09T09:44:22.720" v="5787" actId="108"/>
          <ac:spMkLst>
            <pc:docMk/>
            <pc:sldMk cId="1648461540" sldId="260"/>
            <ac:spMk id="45" creationId="{4A3C87BA-636D-3385-AC72-3FA608A5AABA}"/>
          </ac:spMkLst>
        </pc:spChg>
        <pc:spChg chg="mod topLvl">
          <ac:chgData name="일경 조" userId="88c68795e4ff3eba" providerId="LiveId" clId="{32670117-9582-4F78-A36E-D721D2B0B305}" dt="2024-06-09T09:44:30.928" v="5789"/>
          <ac:spMkLst>
            <pc:docMk/>
            <pc:sldMk cId="1648461540" sldId="260"/>
            <ac:spMk id="46" creationId="{D3657B2D-5FEC-07D9-5FE5-C0FC740B88AA}"/>
          </ac:spMkLst>
        </pc:spChg>
        <pc:spChg chg="mod topLvl">
          <ac:chgData name="일경 조" userId="88c68795e4ff3eba" providerId="LiveId" clId="{32670117-9582-4F78-A36E-D721D2B0B305}" dt="2024-06-09T09:40:56.759" v="5752" actId="164"/>
          <ac:spMkLst>
            <pc:docMk/>
            <pc:sldMk cId="1648461540" sldId="260"/>
            <ac:spMk id="49" creationId="{60CBBB60-667F-A680-4767-25B504FBB215}"/>
          </ac:spMkLst>
        </pc:spChg>
        <pc:spChg chg="mod topLvl">
          <ac:chgData name="일경 조" userId="88c68795e4ff3eba" providerId="LiveId" clId="{32670117-9582-4F78-A36E-D721D2B0B305}" dt="2024-06-09T09:44:34.568" v="5791"/>
          <ac:spMkLst>
            <pc:docMk/>
            <pc:sldMk cId="1648461540" sldId="260"/>
            <ac:spMk id="50" creationId="{2592076B-5FD4-64E9-B739-E928CB5A0E53}"/>
          </ac:spMkLst>
        </pc:spChg>
        <pc:spChg chg="mod">
          <ac:chgData name="일경 조" userId="88c68795e4ff3eba" providerId="LiveId" clId="{32670117-9582-4F78-A36E-D721D2B0B305}" dt="2024-06-09T09:40:41.561" v="5746" actId="165"/>
          <ac:spMkLst>
            <pc:docMk/>
            <pc:sldMk cId="1648461540" sldId="260"/>
            <ac:spMk id="55" creationId="{DBF609E1-0A40-A2C8-7416-465813739E36}"/>
          </ac:spMkLst>
        </pc:spChg>
        <pc:spChg chg="mod">
          <ac:chgData name="일경 조" userId="88c68795e4ff3eba" providerId="LiveId" clId="{32670117-9582-4F78-A36E-D721D2B0B305}" dt="2024-06-09T09:40:41.561" v="5746" actId="165"/>
          <ac:spMkLst>
            <pc:docMk/>
            <pc:sldMk cId="1648461540" sldId="260"/>
            <ac:spMk id="56" creationId="{1084B5D8-EB2E-63B3-284D-E8F4B8DF793C}"/>
          </ac:spMkLst>
        </pc:spChg>
        <pc:spChg chg="mod topLvl">
          <ac:chgData name="일경 조" userId="88c68795e4ff3eba" providerId="LiveId" clId="{32670117-9582-4F78-A36E-D721D2B0B305}" dt="2024-06-09T09:40:45.241" v="5749" actId="165"/>
          <ac:spMkLst>
            <pc:docMk/>
            <pc:sldMk cId="1648461540" sldId="260"/>
            <ac:spMk id="58" creationId="{AE5FBC18-F5EF-1BD7-1D7F-F1687061D2DE}"/>
          </ac:spMkLst>
        </pc:spChg>
        <pc:spChg chg="mod topLvl">
          <ac:chgData name="일경 조" userId="88c68795e4ff3eba" providerId="LiveId" clId="{32670117-9582-4F78-A36E-D721D2B0B305}" dt="2024-06-09T09:40:45.241" v="5749" actId="165"/>
          <ac:spMkLst>
            <pc:docMk/>
            <pc:sldMk cId="1648461540" sldId="260"/>
            <ac:spMk id="59" creationId="{A921E760-BA26-F878-AE77-F75C9A91704C}"/>
          </ac:spMkLst>
        </pc:spChg>
        <pc:grpChg chg="add del mod">
          <ac:chgData name="일경 조" userId="88c68795e4ff3eba" providerId="LiveId" clId="{32670117-9582-4F78-A36E-D721D2B0B305}" dt="2024-06-09T09:41:03.817" v="5754" actId="478"/>
          <ac:grpSpMkLst>
            <pc:docMk/>
            <pc:sldMk cId="1648461540" sldId="260"/>
            <ac:grpSpMk id="2" creationId="{3702523A-C395-5D4C-65DC-8799FC17C28F}"/>
          </ac:grpSpMkLst>
        </pc:grpChg>
        <pc:grpChg chg="add mod">
          <ac:chgData name="일경 조" userId="88c68795e4ff3eba" providerId="LiveId" clId="{32670117-9582-4F78-A36E-D721D2B0B305}" dt="2024-06-09T09:40:55.697" v="5751" actId="164"/>
          <ac:grpSpMkLst>
            <pc:docMk/>
            <pc:sldMk cId="1648461540" sldId="260"/>
            <ac:grpSpMk id="3" creationId="{D7C3FD68-845E-2839-BCD8-F65D6461C1DC}"/>
          </ac:grpSpMkLst>
        </pc:grpChg>
        <pc:grpChg chg="add mod">
          <ac:chgData name="일경 조" userId="88c68795e4ff3eba" providerId="LiveId" clId="{32670117-9582-4F78-A36E-D721D2B0B305}" dt="2024-06-09T09:40:56.759" v="5752" actId="164"/>
          <ac:grpSpMkLst>
            <pc:docMk/>
            <pc:sldMk cId="1648461540" sldId="260"/>
            <ac:grpSpMk id="4" creationId="{600A4241-046E-9F88-2BBD-B991297C8F04}"/>
          </ac:grpSpMkLst>
        </pc:grpChg>
        <pc:grpChg chg="add del mod">
          <ac:chgData name="일경 조" userId="88c68795e4ff3eba" providerId="LiveId" clId="{32670117-9582-4F78-A36E-D721D2B0B305}" dt="2024-06-09T09:41:05.529" v="5755" actId="478"/>
          <ac:grpSpMkLst>
            <pc:docMk/>
            <pc:sldMk cId="1648461540" sldId="260"/>
            <ac:grpSpMk id="5" creationId="{E0EB645A-E4EB-B39B-E937-569E6D58D16C}"/>
          </ac:grpSpMkLst>
        </pc:grpChg>
        <pc:grpChg chg="add del mod">
          <ac:chgData name="일경 조" userId="88c68795e4ff3eba" providerId="LiveId" clId="{32670117-9582-4F78-A36E-D721D2B0B305}" dt="2024-06-09T09:47:28.812" v="5818" actId="478"/>
          <ac:grpSpMkLst>
            <pc:docMk/>
            <pc:sldMk cId="1648461540" sldId="260"/>
            <ac:grpSpMk id="7" creationId="{39666683-B6A1-FF14-F673-9651974D8CC2}"/>
          </ac:grpSpMkLst>
        </pc:grpChg>
        <pc:grpChg chg="del">
          <ac:chgData name="일경 조" userId="88c68795e4ff3eba" providerId="LiveId" clId="{32670117-9582-4F78-A36E-D721D2B0B305}" dt="2024-06-09T06:47:55.629" v="1084" actId="478"/>
          <ac:grpSpMkLst>
            <pc:docMk/>
            <pc:sldMk cId="1648461540" sldId="260"/>
            <ac:grpSpMk id="7" creationId="{8DF821C9-306F-E415-5997-0556982688D6}"/>
          </ac:grpSpMkLst>
        </pc:grpChg>
        <pc:grpChg chg="add del mod">
          <ac:chgData name="일경 조" userId="88c68795e4ff3eba" providerId="LiveId" clId="{32670117-9582-4F78-A36E-D721D2B0B305}" dt="2024-06-09T09:40:41.561" v="5746" actId="165"/>
          <ac:grpSpMkLst>
            <pc:docMk/>
            <pc:sldMk cId="1648461540" sldId="260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43:06.974" v="5767" actId="1076"/>
          <ac:grpSpMkLst>
            <pc:docMk/>
            <pc:sldMk cId="1648461540" sldId="260"/>
            <ac:grpSpMk id="13" creationId="{4B573273-56BD-119A-5917-7692DF871B6B}"/>
          </ac:grpSpMkLst>
        </pc:grpChg>
        <pc:grpChg chg="add del mod">
          <ac:chgData name="일경 조" userId="88c68795e4ff3eba" providerId="LiveId" clId="{32670117-9582-4F78-A36E-D721D2B0B305}" dt="2024-06-09T09:40:42.890" v="5747" actId="165"/>
          <ac:grpSpMkLst>
            <pc:docMk/>
            <pc:sldMk cId="1648461540" sldId="260"/>
            <ac:grpSpMk id="25" creationId="{5CC33180-876E-D2F5-9C6D-E8383E7FB4E0}"/>
          </ac:grpSpMkLst>
        </pc:grpChg>
        <pc:grpChg chg="add del mod">
          <ac:chgData name="일경 조" userId="88c68795e4ff3eba" providerId="LiveId" clId="{32670117-9582-4F78-A36E-D721D2B0B305}" dt="2024-06-09T09:40:44.193" v="5748" actId="165"/>
          <ac:grpSpMkLst>
            <pc:docMk/>
            <pc:sldMk cId="1648461540" sldId="260"/>
            <ac:grpSpMk id="26" creationId="{73B18607-22B1-112F-B31E-64C9FC4353EF}"/>
          </ac:grpSpMkLst>
        </pc:grpChg>
        <pc:grpChg chg="add del mod">
          <ac:chgData name="일경 조" userId="88c68795e4ff3eba" providerId="LiveId" clId="{32670117-9582-4F78-A36E-D721D2B0B305}" dt="2024-06-09T09:40:45.241" v="5749" actId="165"/>
          <ac:grpSpMkLst>
            <pc:docMk/>
            <pc:sldMk cId="1648461540" sldId="260"/>
            <ac:grpSpMk id="27" creationId="{07DA5AA2-7BAD-B6DA-7060-25A6247D8068}"/>
          </ac:grpSpMkLst>
        </pc:grpChg>
        <pc:grpChg chg="add mod">
          <ac:chgData name="일경 조" userId="88c68795e4ff3eba" providerId="LiveId" clId="{32670117-9582-4F78-A36E-D721D2B0B305}" dt="2024-06-09T09:48:06.263" v="5824" actId="1076"/>
          <ac:grpSpMkLst>
            <pc:docMk/>
            <pc:sldMk cId="1648461540" sldId="260"/>
            <ac:grpSpMk id="30" creationId="{F788FDE4-9AEB-AD5D-7733-16C29ACFA56F}"/>
          </ac:grpSpMkLst>
        </pc:grpChg>
        <pc:grpChg chg="add del mod topLvl">
          <ac:chgData name="일경 조" userId="88c68795e4ff3eba" providerId="LiveId" clId="{32670117-9582-4F78-A36E-D721D2B0B305}" dt="2024-06-09T09:40:57.888" v="5753" actId="164"/>
          <ac:grpSpMkLst>
            <pc:docMk/>
            <pc:sldMk cId="1648461540" sldId="260"/>
            <ac:grpSpMk id="61" creationId="{ABF0DBFF-7617-1400-6B19-BBCE10690980}"/>
          </ac:grpSpMkLst>
        </pc:grpChg>
        <pc:grpChg chg="mod topLvl">
          <ac:chgData name="일경 조" userId="88c68795e4ff3eba" providerId="LiveId" clId="{32670117-9582-4F78-A36E-D721D2B0B305}" dt="2024-06-09T09:40:53.418" v="5750" actId="164"/>
          <ac:grpSpMkLst>
            <pc:docMk/>
            <pc:sldMk cId="1648461540" sldId="260"/>
            <ac:grpSpMk id="62" creationId="{D6CED238-B76C-0CB8-E7F6-C685E8D7A20F}"/>
          </ac:grpSpMkLst>
        </pc:grpChg>
        <pc:grpChg chg="del mod">
          <ac:chgData name="일경 조" userId="88c68795e4ff3eba" providerId="LiveId" clId="{32670117-9582-4F78-A36E-D721D2B0B305}" dt="2024-06-09T07:11:25.879" v="1802" actId="165"/>
          <ac:grpSpMkLst>
            <pc:docMk/>
            <pc:sldMk cId="1648461540" sldId="260"/>
            <ac:grpSpMk id="63" creationId="{176B87F0-3059-247F-57B7-805779A6BBB8}"/>
          </ac:grpSpMkLst>
        </pc:grpChg>
        <pc:grpChg chg="del mod">
          <ac:chgData name="일경 조" userId="88c68795e4ff3eba" providerId="LiveId" clId="{32670117-9582-4F78-A36E-D721D2B0B305}" dt="2024-06-09T07:11:12.192" v="1796" actId="165"/>
          <ac:grpSpMkLst>
            <pc:docMk/>
            <pc:sldMk cId="1648461540" sldId="260"/>
            <ac:grpSpMk id="64" creationId="{AA393234-05A8-1D4A-FD63-390AA657A6CB}"/>
          </ac:grpSpMkLst>
        </pc:grpChg>
        <pc:grpChg chg="del mod">
          <ac:chgData name="일경 조" userId="88c68795e4ff3eba" providerId="LiveId" clId="{32670117-9582-4F78-A36E-D721D2B0B305}" dt="2024-06-09T07:11:34.679" v="1806" actId="165"/>
          <ac:grpSpMkLst>
            <pc:docMk/>
            <pc:sldMk cId="1648461540" sldId="260"/>
            <ac:grpSpMk id="69" creationId="{1F334561-4FE7-4FDF-EA40-3EDCFC3D01B2}"/>
          </ac:grpSpMkLst>
        </pc:grpChg>
        <pc:grpChg chg="del mod">
          <ac:chgData name="일경 조" userId="88c68795e4ff3eba" providerId="LiveId" clId="{32670117-9582-4F78-A36E-D721D2B0B305}" dt="2024-06-09T06:49:09.009" v="1100" actId="165"/>
          <ac:grpSpMkLst>
            <pc:docMk/>
            <pc:sldMk cId="1648461540" sldId="260"/>
            <ac:grpSpMk id="70" creationId="{52234178-79A5-C119-5B37-3EAFEF02743E}"/>
          </ac:grpSpMkLst>
        </pc:grpChg>
        <pc:picChg chg="mod">
          <ac:chgData name="일경 조" userId="88c68795e4ff3eba" providerId="LiveId" clId="{32670117-9582-4F78-A36E-D721D2B0B305}" dt="2024-06-09T09:45:40.558" v="5802" actId="1076"/>
          <ac:picMkLst>
            <pc:docMk/>
            <pc:sldMk cId="1648461540" sldId="260"/>
            <ac:picMk id="12" creationId="{C0C0F8DF-D524-253D-5521-036A79EC4C86}"/>
          </ac:picMkLst>
        </pc:picChg>
        <pc:picChg chg="mod">
          <ac:chgData name="일경 조" userId="88c68795e4ff3eba" providerId="LiveId" clId="{32670117-9582-4F78-A36E-D721D2B0B305}" dt="2024-06-09T09:41:15.283" v="5758"/>
          <ac:picMkLst>
            <pc:docMk/>
            <pc:sldMk cId="1648461540" sldId="260"/>
            <ac:picMk id="16" creationId="{A74332A4-7779-0DA2-331A-D78AEAB63AB2}"/>
          </ac:picMkLst>
        </pc:picChg>
        <pc:picChg chg="mod topLvl">
          <ac:chgData name="일경 조" userId="88c68795e4ff3eba" providerId="LiveId" clId="{32670117-9582-4F78-A36E-D721D2B0B305}" dt="2024-06-09T09:40:56.759" v="5752" actId="164"/>
          <ac:picMkLst>
            <pc:docMk/>
            <pc:sldMk cId="1648461540" sldId="260"/>
            <ac:picMk id="22" creationId="{5565913C-86D8-EF58-9693-18ED838B1A06}"/>
          </ac:picMkLst>
        </pc:picChg>
        <pc:picChg chg="mod">
          <ac:chgData name="일경 조" userId="88c68795e4ff3eba" providerId="LiveId" clId="{32670117-9582-4F78-A36E-D721D2B0B305}" dt="2024-06-09T09:47:30.547" v="5819"/>
          <ac:picMkLst>
            <pc:docMk/>
            <pc:sldMk cId="1648461540" sldId="260"/>
            <ac:picMk id="33" creationId="{7AB44259-EFE7-1426-97DB-BB4399B31586}"/>
          </ac:picMkLst>
        </pc:picChg>
        <pc:picChg chg="mod topLvl">
          <ac:chgData name="일경 조" userId="88c68795e4ff3eba" providerId="LiveId" clId="{32670117-9582-4F78-A36E-D721D2B0B305}" dt="2024-06-09T09:40:55.697" v="5751" actId="164"/>
          <ac:picMkLst>
            <pc:docMk/>
            <pc:sldMk cId="1648461540" sldId="260"/>
            <ac:picMk id="47" creationId="{8C2F59C5-F965-EEE0-DF39-9E9FDC7EA2CA}"/>
          </ac:picMkLst>
        </pc:picChg>
        <pc:picChg chg="mod topLvl">
          <ac:chgData name="일경 조" userId="88c68795e4ff3eba" providerId="LiveId" clId="{32670117-9582-4F78-A36E-D721D2B0B305}" dt="2024-06-09T09:40:53.418" v="5750" actId="164"/>
          <ac:picMkLst>
            <pc:docMk/>
            <pc:sldMk cId="1648461540" sldId="260"/>
            <ac:picMk id="66" creationId="{25B93490-CF9A-6D07-F9A6-2E5E34695EEF}"/>
          </ac:picMkLst>
        </pc:picChg>
        <pc:picChg chg="mod topLvl">
          <ac:chgData name="일경 조" userId="88c68795e4ff3eba" providerId="LiveId" clId="{32670117-9582-4F78-A36E-D721D2B0B305}" dt="2024-06-09T09:40:57.888" v="5753" actId="164"/>
          <ac:picMkLst>
            <pc:docMk/>
            <pc:sldMk cId="1648461540" sldId="260"/>
            <ac:picMk id="68" creationId="{24A14151-4AD4-FDB0-03D3-BB9FB78E00D5}"/>
          </ac:picMkLst>
        </pc:picChg>
      </pc:sldChg>
      <pc:sldChg chg="addSp delSp modSp add mod">
        <pc:chgData name="일경 조" userId="88c68795e4ff3eba" providerId="LiveId" clId="{32670117-9582-4F78-A36E-D721D2B0B305}" dt="2024-06-09T09:49:13.197" v="5836" actId="1076"/>
        <pc:sldMkLst>
          <pc:docMk/>
          <pc:sldMk cId="3573596615" sldId="261"/>
        </pc:sldMkLst>
        <pc:spChg chg="add mod">
          <ac:chgData name="일경 조" userId="88c68795e4ff3eba" providerId="LiveId" clId="{32670117-9582-4F78-A36E-D721D2B0B305}" dt="2024-06-09T06:55:12.884" v="1315" actId="571"/>
          <ac:spMkLst>
            <pc:docMk/>
            <pc:sldMk cId="3573596615" sldId="261"/>
            <ac:spMk id="2" creationId="{D31B5FB7-837E-C7C0-9583-4585A6CC9042}"/>
          </ac:spMkLst>
        </pc:spChg>
        <pc:spChg chg="mod">
          <ac:chgData name="일경 조" userId="88c68795e4ff3eba" providerId="LiveId" clId="{32670117-9582-4F78-A36E-D721D2B0B305}" dt="2024-06-09T09:45:07.410" v="5797"/>
          <ac:spMkLst>
            <pc:docMk/>
            <pc:sldMk cId="3573596615" sldId="261"/>
            <ac:spMk id="3" creationId="{5E716122-AC67-3E6A-C943-1A8B457C6C8F}"/>
          </ac:spMkLst>
        </pc:spChg>
        <pc:spChg chg="add mod">
          <ac:chgData name="일경 조" userId="88c68795e4ff3eba" providerId="LiveId" clId="{32670117-9582-4F78-A36E-D721D2B0B305}" dt="2024-06-09T06:55:12.884" v="1315" actId="571"/>
          <ac:spMkLst>
            <pc:docMk/>
            <pc:sldMk cId="3573596615" sldId="261"/>
            <ac:spMk id="3" creationId="{8F77C29B-BF61-38BC-D464-FB976945C8E9}"/>
          </ac:spMkLst>
        </pc:spChg>
        <pc:spChg chg="mod">
          <ac:chgData name="일경 조" userId="88c68795e4ff3eba" providerId="LiveId" clId="{32670117-9582-4F78-A36E-D721D2B0B305}" dt="2024-06-09T09:45:07.410" v="5797"/>
          <ac:spMkLst>
            <pc:docMk/>
            <pc:sldMk cId="3573596615" sldId="261"/>
            <ac:spMk id="4" creationId="{5019E371-5673-BC0B-FD45-BEDF4179429D}"/>
          </ac:spMkLst>
        </pc:spChg>
        <pc:spChg chg="mod">
          <ac:chgData name="일경 조" userId="88c68795e4ff3eba" providerId="LiveId" clId="{32670117-9582-4F78-A36E-D721D2B0B305}" dt="2024-06-09T09:46:13.190" v="5806" actId="1076"/>
          <ac:spMkLst>
            <pc:docMk/>
            <pc:sldMk cId="3573596615" sldId="261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09:45:07.410" v="5797"/>
          <ac:spMkLst>
            <pc:docMk/>
            <pc:sldMk cId="3573596615" sldId="261"/>
            <ac:spMk id="8" creationId="{6646F316-4172-640F-13F0-C53404F274CF}"/>
          </ac:spMkLst>
        </pc:spChg>
        <pc:spChg chg="mod">
          <ac:chgData name="일경 조" userId="88c68795e4ff3eba" providerId="LiveId" clId="{32670117-9582-4F78-A36E-D721D2B0B305}" dt="2024-06-09T06:57:43.444" v="1354"/>
          <ac:spMkLst>
            <pc:docMk/>
            <pc:sldMk cId="3573596615" sldId="261"/>
            <ac:spMk id="8" creationId="{D3A3FC5E-BC51-D35F-845D-827C3BA12FB5}"/>
          </ac:spMkLst>
        </pc:spChg>
        <pc:spChg chg="mod">
          <ac:chgData name="일경 조" userId="88c68795e4ff3eba" providerId="LiveId" clId="{32670117-9582-4F78-A36E-D721D2B0B305}" dt="2024-06-09T09:46:45.246" v="5817"/>
          <ac:spMkLst>
            <pc:docMk/>
            <pc:sldMk cId="3573596615" sldId="261"/>
            <ac:spMk id="9" creationId="{8AD8AC1D-2DD6-D8C0-A042-851F47DC5443}"/>
          </ac:spMkLst>
        </pc:spChg>
        <pc:spChg chg="mod">
          <ac:chgData name="일경 조" userId="88c68795e4ff3eba" providerId="LiveId" clId="{32670117-9582-4F78-A36E-D721D2B0B305}" dt="2024-06-09T06:56:11.979" v="1329" actId="1076"/>
          <ac:spMkLst>
            <pc:docMk/>
            <pc:sldMk cId="3573596615" sldId="261"/>
            <ac:spMk id="10" creationId="{00C18991-FBD5-5AED-9B19-DC471D0830FD}"/>
          </ac:spMkLst>
        </pc:spChg>
        <pc:spChg chg="mod">
          <ac:chgData name="일경 조" userId="88c68795e4ff3eba" providerId="LiveId" clId="{32670117-9582-4F78-A36E-D721D2B0B305}" dt="2024-06-09T06:57:43.444" v="1354"/>
          <ac:spMkLst>
            <pc:docMk/>
            <pc:sldMk cId="3573596615" sldId="261"/>
            <ac:spMk id="11" creationId="{AF1D54CC-F002-0258-A38B-21FFDC0341EC}"/>
          </ac:spMkLst>
        </pc:spChg>
        <pc:spChg chg="add mod">
          <ac:chgData name="일경 조" userId="88c68795e4ff3eba" providerId="LiveId" clId="{32670117-9582-4F78-A36E-D721D2B0B305}" dt="2024-06-09T09:46:32.057" v="5811"/>
          <ac:spMkLst>
            <pc:docMk/>
            <pc:sldMk cId="3573596615" sldId="261"/>
            <ac:spMk id="17" creationId="{C4D9C94C-FBFF-C9C9-5F61-6F4FFFE79853}"/>
          </ac:spMkLst>
        </pc:spChg>
        <pc:spChg chg="add mod">
          <ac:chgData name="일경 조" userId="88c68795e4ff3eba" providerId="LiveId" clId="{32670117-9582-4F78-A36E-D721D2B0B305}" dt="2024-06-09T09:46:32.057" v="5811"/>
          <ac:spMkLst>
            <pc:docMk/>
            <pc:sldMk cId="3573596615" sldId="261"/>
            <ac:spMk id="18" creationId="{87DD6FED-9ECD-CB99-F7C2-C6FC745529D9}"/>
          </ac:spMkLst>
        </pc:spChg>
        <pc:spChg chg="mod ord">
          <ac:chgData name="일경 조" userId="88c68795e4ff3eba" providerId="LiveId" clId="{32670117-9582-4F78-A36E-D721D2B0B305}" dt="2024-06-09T07:10:20.408" v="1774" actId="171"/>
          <ac:spMkLst>
            <pc:docMk/>
            <pc:sldMk cId="3573596615" sldId="261"/>
            <ac:spMk id="19" creationId="{DB8719B6-CB50-D149-BF8E-60AFD756B396}"/>
          </ac:spMkLst>
        </pc:spChg>
        <pc:spChg chg="mod">
          <ac:chgData name="일경 조" userId="88c68795e4ff3eba" providerId="LiveId" clId="{32670117-9582-4F78-A36E-D721D2B0B305}" dt="2024-06-09T06:58:34.478" v="1384" actId="20577"/>
          <ac:spMkLst>
            <pc:docMk/>
            <pc:sldMk cId="3573596615" sldId="261"/>
            <ac:spMk id="23" creationId="{C25FCC04-E6AD-380A-41C8-8EECDBE4C334}"/>
          </ac:spMkLst>
        </pc:spChg>
        <pc:spChg chg="mod">
          <ac:chgData name="일경 조" userId="88c68795e4ff3eba" providerId="LiveId" clId="{32670117-9582-4F78-A36E-D721D2B0B305}" dt="2024-06-09T06:59:12.246" v="1492" actId="20577"/>
          <ac:spMkLst>
            <pc:docMk/>
            <pc:sldMk cId="3573596615" sldId="261"/>
            <ac:spMk id="24" creationId="{8C7FC236-1FED-4C7B-B6D3-069966E3DB87}"/>
          </ac:spMkLst>
        </pc:spChg>
        <pc:spChg chg="mod">
          <ac:chgData name="일경 조" userId="88c68795e4ff3eba" providerId="LiveId" clId="{32670117-9582-4F78-A36E-D721D2B0B305}" dt="2024-06-09T09:48:31.279" v="5827"/>
          <ac:spMkLst>
            <pc:docMk/>
            <pc:sldMk cId="3573596615" sldId="261"/>
            <ac:spMk id="25" creationId="{3C36854D-00D3-7212-B6F1-3F9BAFAD898B}"/>
          </ac:spMkLst>
        </pc:spChg>
        <pc:spChg chg="mod">
          <ac:chgData name="일경 조" userId="88c68795e4ff3eba" providerId="LiveId" clId="{32670117-9582-4F78-A36E-D721D2B0B305}" dt="2024-06-09T09:48:31.279" v="5827"/>
          <ac:spMkLst>
            <pc:docMk/>
            <pc:sldMk cId="3573596615" sldId="261"/>
            <ac:spMk id="26" creationId="{01272BA7-AB99-F79E-E002-9FD8DE2CE44B}"/>
          </ac:spMkLst>
        </pc:spChg>
        <pc:spChg chg="mod ord topLvl">
          <ac:chgData name="일경 조" userId="88c68795e4ff3eba" providerId="LiveId" clId="{32670117-9582-4F78-A36E-D721D2B0B305}" dt="2024-06-09T07:11:06.087" v="1795" actId="164"/>
          <ac:spMkLst>
            <pc:docMk/>
            <pc:sldMk cId="3573596615" sldId="261"/>
            <ac:spMk id="45" creationId="{4A3C87BA-636D-3385-AC72-3FA608A5AABA}"/>
          </ac:spMkLst>
        </pc:spChg>
        <pc:spChg chg="mod topLvl">
          <ac:chgData name="일경 조" userId="88c68795e4ff3eba" providerId="LiveId" clId="{32670117-9582-4F78-A36E-D721D2B0B305}" dt="2024-06-09T09:46:40.487" v="5813"/>
          <ac:spMkLst>
            <pc:docMk/>
            <pc:sldMk cId="3573596615" sldId="261"/>
            <ac:spMk id="46" creationId="{D3657B2D-5FEC-07D9-5FE5-C0FC740B88AA}"/>
          </ac:spMkLst>
        </pc:spChg>
        <pc:spChg chg="mod topLvl">
          <ac:chgData name="일경 조" userId="88c68795e4ff3eba" providerId="LiveId" clId="{32670117-9582-4F78-A36E-D721D2B0B305}" dt="2024-06-09T07:10:41.063" v="1781" actId="164"/>
          <ac:spMkLst>
            <pc:docMk/>
            <pc:sldMk cId="3573596615" sldId="261"/>
            <ac:spMk id="49" creationId="{60CBBB60-667F-A680-4767-25B504FBB215}"/>
          </ac:spMkLst>
        </pc:spChg>
        <pc:spChg chg="mod topLvl">
          <ac:chgData name="일경 조" userId="88c68795e4ff3eba" providerId="LiveId" clId="{32670117-9582-4F78-A36E-D721D2B0B305}" dt="2024-06-09T09:46:43.102" v="5815"/>
          <ac:spMkLst>
            <pc:docMk/>
            <pc:sldMk cId="3573596615" sldId="261"/>
            <ac:spMk id="50" creationId="{2592076B-5FD4-64E9-B739-E928CB5A0E53}"/>
          </ac:spMkLst>
        </pc:spChg>
        <pc:spChg chg="mod">
          <ac:chgData name="일경 조" userId="88c68795e4ff3eba" providerId="LiveId" clId="{32670117-9582-4F78-A36E-D721D2B0B305}" dt="2024-06-09T07:10:51.279" v="1786" actId="165"/>
          <ac:spMkLst>
            <pc:docMk/>
            <pc:sldMk cId="3573596615" sldId="261"/>
            <ac:spMk id="55" creationId="{DBF609E1-0A40-A2C8-7416-465813739E36}"/>
          </ac:spMkLst>
        </pc:spChg>
        <pc:spChg chg="mod">
          <ac:chgData name="일경 조" userId="88c68795e4ff3eba" providerId="LiveId" clId="{32670117-9582-4F78-A36E-D721D2B0B305}" dt="2024-06-09T07:10:51.279" v="1786" actId="165"/>
          <ac:spMkLst>
            <pc:docMk/>
            <pc:sldMk cId="3573596615" sldId="261"/>
            <ac:spMk id="56" creationId="{1084B5D8-EB2E-63B3-284D-E8F4B8DF793C}"/>
          </ac:spMkLst>
        </pc:spChg>
        <pc:spChg chg="mod">
          <ac:chgData name="일경 조" userId="88c68795e4ff3eba" providerId="LiveId" clId="{32670117-9582-4F78-A36E-D721D2B0B305}" dt="2024-06-09T07:10:42.960" v="1782" actId="165"/>
          <ac:spMkLst>
            <pc:docMk/>
            <pc:sldMk cId="3573596615" sldId="261"/>
            <ac:spMk id="58" creationId="{AE5FBC18-F5EF-1BD7-1D7F-F1687061D2DE}"/>
          </ac:spMkLst>
        </pc:spChg>
        <pc:spChg chg="mod">
          <ac:chgData name="일경 조" userId="88c68795e4ff3eba" providerId="LiveId" clId="{32670117-9582-4F78-A36E-D721D2B0B305}" dt="2024-06-09T07:10:42.960" v="1782" actId="165"/>
          <ac:spMkLst>
            <pc:docMk/>
            <pc:sldMk cId="3573596615" sldId="261"/>
            <ac:spMk id="59" creationId="{A921E760-BA26-F878-AE77-F75C9A91704C}"/>
          </ac:spMkLst>
        </pc:spChg>
        <pc:grpChg chg="add mod">
          <ac:chgData name="일경 조" userId="88c68795e4ff3eba" providerId="LiveId" clId="{32670117-9582-4F78-A36E-D721D2B0B305}" dt="2024-06-09T09:46:23.246" v="5808" actId="1076"/>
          <ac:grpSpMkLst>
            <pc:docMk/>
            <pc:sldMk cId="3573596615" sldId="261"/>
            <ac:grpSpMk id="2" creationId="{EA2E2E65-DEDB-95B7-FE33-5561E65D4DB0}"/>
          </ac:grpSpMkLst>
        </pc:grpChg>
        <pc:grpChg chg="add del mod">
          <ac:chgData name="일경 조" userId="88c68795e4ff3eba" providerId="LiveId" clId="{32670117-9582-4F78-A36E-D721D2B0B305}" dt="2024-06-09T06:57:50.390" v="1357" actId="478"/>
          <ac:grpSpMkLst>
            <pc:docMk/>
            <pc:sldMk cId="3573596615" sldId="261"/>
            <ac:grpSpMk id="4" creationId="{0A995E42-E256-4661-C53D-11E3E60B3E77}"/>
          </ac:grpSpMkLst>
        </pc:grpChg>
        <pc:grpChg chg="mod">
          <ac:chgData name="일경 조" userId="88c68795e4ff3eba" providerId="LiveId" clId="{32670117-9582-4F78-A36E-D721D2B0B305}" dt="2024-06-09T06:57:43.444" v="1354"/>
          <ac:grpSpMkLst>
            <pc:docMk/>
            <pc:sldMk cId="3573596615" sldId="261"/>
            <ac:grpSpMk id="5" creationId="{FDB983FC-ED91-E63B-FB30-575AA26EBDB1}"/>
          </ac:grpSpMkLst>
        </pc:grpChg>
        <pc:grpChg chg="add mod">
          <ac:chgData name="일경 조" userId="88c68795e4ff3eba" providerId="LiveId" clId="{32670117-9582-4F78-A36E-D721D2B0B305}" dt="2024-06-09T09:45:07.410" v="5797"/>
          <ac:grpSpMkLst>
            <pc:docMk/>
            <pc:sldMk cId="3573596615" sldId="261"/>
            <ac:grpSpMk id="7" creationId="{6EE15788-F341-52D3-42A8-406EFBBF9646}"/>
          </ac:grpSpMkLst>
        </pc:grpChg>
        <pc:grpChg chg="del mod">
          <ac:chgData name="일경 조" userId="88c68795e4ff3eba" providerId="LiveId" clId="{32670117-9582-4F78-A36E-D721D2B0B305}" dt="2024-06-09T07:10:51.279" v="1786" actId="165"/>
          <ac:grpSpMkLst>
            <pc:docMk/>
            <pc:sldMk cId="3573596615" sldId="261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7:10:41.063" v="1781" actId="164"/>
          <ac:grpSpMkLst>
            <pc:docMk/>
            <pc:sldMk cId="3573596615" sldId="261"/>
            <ac:grpSpMk id="12" creationId="{581D17B9-813A-ECF1-C97F-66E827E7EE4B}"/>
          </ac:grpSpMkLst>
        </pc:grpChg>
        <pc:grpChg chg="add del mod">
          <ac:chgData name="일경 조" userId="88c68795e4ff3eba" providerId="LiveId" clId="{32670117-9582-4F78-A36E-D721D2B0B305}" dt="2024-06-09T09:45:06.621" v="5796" actId="478"/>
          <ac:grpSpMkLst>
            <pc:docMk/>
            <pc:sldMk cId="3573596615" sldId="261"/>
            <ac:grpSpMk id="13" creationId="{6EA94EB3-BFB8-C96C-657D-588AD719AB9B}"/>
          </ac:grpSpMkLst>
        </pc:grpChg>
        <pc:grpChg chg="add del mod">
          <ac:chgData name="일경 조" userId="88c68795e4ff3eba" providerId="LiveId" clId="{32670117-9582-4F78-A36E-D721D2B0B305}" dt="2024-06-09T09:45:06.621" v="5796" actId="478"/>
          <ac:grpSpMkLst>
            <pc:docMk/>
            <pc:sldMk cId="3573596615" sldId="261"/>
            <ac:grpSpMk id="14" creationId="{63217B3E-E445-F6C0-1A89-E468FBBE53FC}"/>
          </ac:grpSpMkLst>
        </pc:grpChg>
        <pc:grpChg chg="add del mod">
          <ac:chgData name="일경 조" userId="88c68795e4ff3eba" providerId="LiveId" clId="{32670117-9582-4F78-A36E-D721D2B0B305}" dt="2024-06-09T09:48:29.099" v="5826" actId="478"/>
          <ac:grpSpMkLst>
            <pc:docMk/>
            <pc:sldMk cId="3573596615" sldId="261"/>
            <ac:grpSpMk id="15" creationId="{712BC279-0F06-2F51-9B99-111CD992064D}"/>
          </ac:grpSpMkLst>
        </pc:grpChg>
        <pc:grpChg chg="add mod">
          <ac:chgData name="일경 조" userId="88c68795e4ff3eba" providerId="LiveId" clId="{32670117-9582-4F78-A36E-D721D2B0B305}" dt="2024-06-09T09:49:13.197" v="5836" actId="1076"/>
          <ac:grpSpMkLst>
            <pc:docMk/>
            <pc:sldMk cId="3573596615" sldId="261"/>
            <ac:grpSpMk id="16" creationId="{1A174E8B-C042-46EC-CD94-ABDE7333DC0E}"/>
          </ac:grpSpMkLst>
        </pc:grpChg>
        <pc:grpChg chg="mod topLvl">
          <ac:chgData name="일경 조" userId="88c68795e4ff3eba" providerId="LiveId" clId="{32670117-9582-4F78-A36E-D721D2B0B305}" dt="2024-06-09T07:10:48.407" v="1785" actId="164"/>
          <ac:grpSpMkLst>
            <pc:docMk/>
            <pc:sldMk cId="3573596615" sldId="261"/>
            <ac:grpSpMk id="61" creationId="{ABF0DBFF-7617-1400-6B19-BBCE10690980}"/>
          </ac:grpSpMkLst>
        </pc:grpChg>
        <pc:grpChg chg="mod topLvl">
          <ac:chgData name="일경 조" userId="88c68795e4ff3eba" providerId="LiveId" clId="{32670117-9582-4F78-A36E-D721D2B0B305}" dt="2024-06-09T07:10:55.623" v="1789" actId="164"/>
          <ac:grpSpMkLst>
            <pc:docMk/>
            <pc:sldMk cId="3573596615" sldId="261"/>
            <ac:grpSpMk id="62" creationId="{D6CED238-B76C-0CB8-E7F6-C685E8D7A20F}"/>
          </ac:grpSpMkLst>
        </pc:grpChg>
        <pc:grpChg chg="del">
          <ac:chgData name="일경 조" userId="88c68795e4ff3eba" providerId="LiveId" clId="{32670117-9582-4F78-A36E-D721D2B0B305}" dt="2024-06-09T07:10:31.637" v="1778" actId="165"/>
          <ac:grpSpMkLst>
            <pc:docMk/>
            <pc:sldMk cId="3573596615" sldId="261"/>
            <ac:grpSpMk id="63" creationId="{176B87F0-3059-247F-57B7-805779A6BBB8}"/>
          </ac:grpSpMkLst>
        </pc:grpChg>
        <pc:grpChg chg="del mod">
          <ac:chgData name="일경 조" userId="88c68795e4ff3eba" providerId="LiveId" clId="{32670117-9582-4F78-A36E-D721D2B0B305}" dt="2024-06-09T07:10:58.744" v="1790" actId="165"/>
          <ac:grpSpMkLst>
            <pc:docMk/>
            <pc:sldMk cId="3573596615" sldId="261"/>
            <ac:grpSpMk id="64" creationId="{AA393234-05A8-1D4A-FD63-390AA657A6CB}"/>
          </ac:grpSpMkLst>
        </pc:grpChg>
        <pc:grpChg chg="del">
          <ac:chgData name="일경 조" userId="88c68795e4ff3eba" providerId="LiveId" clId="{32670117-9582-4F78-A36E-D721D2B0B305}" dt="2024-06-09T07:10:42.960" v="1782" actId="165"/>
          <ac:grpSpMkLst>
            <pc:docMk/>
            <pc:sldMk cId="3573596615" sldId="261"/>
            <ac:grpSpMk id="69" creationId="{1F334561-4FE7-4FDF-EA40-3EDCFC3D01B2}"/>
          </ac:grpSpMkLst>
        </pc:grpChg>
        <pc:picChg chg="mod">
          <ac:chgData name="일경 조" userId="88c68795e4ff3eba" providerId="LiveId" clId="{32670117-9582-4F78-A36E-D721D2B0B305}" dt="2024-06-09T09:46:07.640" v="5804" actId="14100"/>
          <ac:picMkLst>
            <pc:docMk/>
            <pc:sldMk cId="3573596615" sldId="261"/>
            <ac:picMk id="5" creationId="{3A8523B1-6049-FB03-CC4F-31D2F3BB53E3}"/>
          </ac:picMkLst>
        </pc:picChg>
        <pc:picChg chg="mod">
          <ac:chgData name="일경 조" userId="88c68795e4ff3eba" providerId="LiveId" clId="{32670117-9582-4F78-A36E-D721D2B0B305}" dt="2024-06-09T06:57:43.444" v="1354"/>
          <ac:picMkLst>
            <pc:docMk/>
            <pc:sldMk cId="3573596615" sldId="261"/>
            <ac:picMk id="7" creationId="{1078F4DD-FEAF-6B20-48D7-F247CE0E55E8}"/>
          </ac:picMkLst>
        </pc:picChg>
        <pc:picChg chg="mod">
          <ac:chgData name="일경 조" userId="88c68795e4ff3eba" providerId="LiveId" clId="{32670117-9582-4F78-A36E-D721D2B0B305}" dt="2024-06-09T09:45:07.410" v="5797"/>
          <ac:picMkLst>
            <pc:docMk/>
            <pc:sldMk cId="3573596615" sldId="261"/>
            <ac:picMk id="11" creationId="{BCC8CF00-4D88-CBF4-D087-D6691EBD9096}"/>
          </ac:picMkLst>
        </pc:picChg>
        <pc:picChg chg="mod topLvl">
          <ac:chgData name="일경 조" userId="88c68795e4ff3eba" providerId="LiveId" clId="{32670117-9582-4F78-A36E-D721D2B0B305}" dt="2024-06-09T07:10:41.063" v="1781" actId="164"/>
          <ac:picMkLst>
            <pc:docMk/>
            <pc:sldMk cId="3573596615" sldId="261"/>
            <ac:picMk id="22" creationId="{5565913C-86D8-EF58-9693-18ED838B1A06}"/>
          </ac:picMkLst>
        </pc:picChg>
        <pc:picChg chg="mod">
          <ac:chgData name="일경 조" userId="88c68795e4ff3eba" providerId="LiveId" clId="{32670117-9582-4F78-A36E-D721D2B0B305}" dt="2024-06-09T09:48:31.279" v="5827"/>
          <ac:picMkLst>
            <pc:docMk/>
            <pc:sldMk cId="3573596615" sldId="261"/>
            <ac:picMk id="27" creationId="{1EC53A40-F201-2710-EC36-F0F4DA3D7647}"/>
          </ac:picMkLst>
        </pc:picChg>
        <pc:picChg chg="mod topLvl">
          <ac:chgData name="일경 조" userId="88c68795e4ff3eba" providerId="LiveId" clId="{32670117-9582-4F78-A36E-D721D2B0B305}" dt="2024-06-09T09:48:23.302" v="5825" actId="14100"/>
          <ac:picMkLst>
            <pc:docMk/>
            <pc:sldMk cId="3573596615" sldId="261"/>
            <ac:picMk id="47" creationId="{8C2F59C5-F965-EEE0-DF39-9E9FDC7EA2CA}"/>
          </ac:picMkLst>
        </pc:picChg>
        <pc:picChg chg="mod topLvl">
          <ac:chgData name="일경 조" userId="88c68795e4ff3eba" providerId="LiveId" clId="{32670117-9582-4F78-A36E-D721D2B0B305}" dt="2024-06-09T07:10:55.623" v="1789" actId="164"/>
          <ac:picMkLst>
            <pc:docMk/>
            <pc:sldMk cId="3573596615" sldId="261"/>
            <ac:picMk id="66" creationId="{25B93490-CF9A-6D07-F9A6-2E5E34695EEF}"/>
          </ac:picMkLst>
        </pc:picChg>
        <pc:picChg chg="mod topLvl">
          <ac:chgData name="일경 조" userId="88c68795e4ff3eba" providerId="LiveId" clId="{32670117-9582-4F78-A36E-D721D2B0B305}" dt="2024-06-09T07:10:48.407" v="1785" actId="164"/>
          <ac:picMkLst>
            <pc:docMk/>
            <pc:sldMk cId="3573596615" sldId="261"/>
            <ac:picMk id="68" creationId="{24A14151-4AD4-FDB0-03D3-BB9FB78E00D5}"/>
          </ac:picMkLst>
        </pc:picChg>
      </pc:sldChg>
      <pc:sldChg chg="add del">
        <pc:chgData name="일경 조" userId="88c68795e4ff3eba" providerId="LiveId" clId="{32670117-9582-4F78-A36E-D721D2B0B305}" dt="2024-06-09T06:53:59.629" v="1304" actId="2890"/>
        <pc:sldMkLst>
          <pc:docMk/>
          <pc:sldMk cId="2589892307" sldId="262"/>
        </pc:sldMkLst>
      </pc:sldChg>
      <pc:sldChg chg="addSp delSp modSp add mod">
        <pc:chgData name="일경 조" userId="88c68795e4ff3eba" providerId="LiveId" clId="{32670117-9582-4F78-A36E-D721D2B0B305}" dt="2024-06-09T09:50:27.535" v="5853"/>
        <pc:sldMkLst>
          <pc:docMk/>
          <pc:sldMk cId="3577115555" sldId="262"/>
        </pc:sldMkLst>
        <pc:spChg chg="mod">
          <ac:chgData name="일경 조" userId="88c68795e4ff3eba" providerId="LiveId" clId="{32670117-9582-4F78-A36E-D721D2B0B305}" dt="2024-06-09T09:49:28.255" v="5838"/>
          <ac:spMkLst>
            <pc:docMk/>
            <pc:sldMk cId="3577115555" sldId="262"/>
            <ac:spMk id="5" creationId="{760B8654-E5FA-B177-1351-F7942EA3B545}"/>
          </ac:spMkLst>
        </pc:spChg>
        <pc:spChg chg="mod">
          <ac:chgData name="일경 조" userId="88c68795e4ff3eba" providerId="LiveId" clId="{32670117-9582-4F78-A36E-D721D2B0B305}" dt="2024-06-09T07:03:42.727" v="1550"/>
          <ac:spMkLst>
            <pc:docMk/>
            <pc:sldMk cId="3577115555" sldId="262"/>
            <ac:spMk id="5" creationId="{D8376167-23F0-2E80-E2D1-8E35E9AF8E4C}"/>
          </ac:spMkLst>
        </pc:spChg>
        <pc:spChg chg="mod">
          <ac:chgData name="일경 조" userId="88c68795e4ff3eba" providerId="LiveId" clId="{32670117-9582-4F78-A36E-D721D2B0B305}" dt="2024-06-09T07:03:42.727" v="1550"/>
          <ac:spMkLst>
            <pc:docMk/>
            <pc:sldMk cId="3577115555" sldId="262"/>
            <ac:spMk id="7" creationId="{12B92D36-16CC-15C8-0AB5-8B809663ABF0}"/>
          </ac:spMkLst>
        </pc:spChg>
        <pc:spChg chg="mod">
          <ac:chgData name="일경 조" userId="88c68795e4ff3eba" providerId="LiveId" clId="{32670117-9582-4F78-A36E-D721D2B0B305}" dt="2024-06-09T09:49:28.255" v="5838"/>
          <ac:spMkLst>
            <pc:docMk/>
            <pc:sldMk cId="3577115555" sldId="262"/>
            <ac:spMk id="7" creationId="{3966DA0E-BC8D-4F95-CD35-3095B40205A8}"/>
          </ac:spMkLst>
        </pc:spChg>
        <pc:spChg chg="mod">
          <ac:chgData name="일경 조" userId="88c68795e4ff3eba" providerId="LiveId" clId="{32670117-9582-4F78-A36E-D721D2B0B305}" dt="2024-06-09T07:03:16.846" v="1541" actId="1076"/>
          <ac:spMkLst>
            <pc:docMk/>
            <pc:sldMk cId="3577115555" sldId="262"/>
            <ac:spMk id="10" creationId="{00C18991-FBD5-5AED-9B19-DC471D0830FD}"/>
          </ac:spMkLst>
        </pc:spChg>
        <pc:spChg chg="add mod">
          <ac:chgData name="일경 조" userId="88c68795e4ff3eba" providerId="LiveId" clId="{32670117-9582-4F78-A36E-D721D2B0B305}" dt="2024-06-09T07:04:25.270" v="1563" actId="571"/>
          <ac:spMkLst>
            <pc:docMk/>
            <pc:sldMk cId="3577115555" sldId="262"/>
            <ac:spMk id="11" creationId="{02A3BA7D-B956-25AD-9E15-5E98D817F932}"/>
          </ac:spMkLst>
        </pc:spChg>
        <pc:spChg chg="mod">
          <ac:chgData name="일경 조" userId="88c68795e4ff3eba" providerId="LiveId" clId="{32670117-9582-4F78-A36E-D721D2B0B305}" dt="2024-06-09T09:50:27.535" v="5853"/>
          <ac:spMkLst>
            <pc:docMk/>
            <pc:sldMk cId="3577115555" sldId="262"/>
            <ac:spMk id="11" creationId="{CEA146C0-922C-A2F5-C81D-D135AECD0CC9}"/>
          </ac:spMkLst>
        </pc:spChg>
        <pc:spChg chg="mod">
          <ac:chgData name="일경 조" userId="88c68795e4ff3eba" providerId="LiveId" clId="{32670117-9582-4F78-A36E-D721D2B0B305}" dt="2024-06-09T09:50:27.535" v="5853"/>
          <ac:spMkLst>
            <pc:docMk/>
            <pc:sldMk cId="3577115555" sldId="262"/>
            <ac:spMk id="12" creationId="{0EB1CBF3-E9B7-D835-1150-47912A926DC3}"/>
          </ac:spMkLst>
        </pc:spChg>
        <pc:spChg chg="add mod">
          <ac:chgData name="일경 조" userId="88c68795e4ff3eba" providerId="LiveId" clId="{32670117-9582-4F78-A36E-D721D2B0B305}" dt="2024-06-09T07:04:25.270" v="1563" actId="571"/>
          <ac:spMkLst>
            <pc:docMk/>
            <pc:sldMk cId="3577115555" sldId="262"/>
            <ac:spMk id="12" creationId="{8C525D1E-B961-87F9-4F7C-0E6EF196221A}"/>
          </ac:spMkLst>
        </pc:spChg>
        <pc:spChg chg="mod">
          <ac:chgData name="일경 조" userId="88c68795e4ff3eba" providerId="LiveId" clId="{32670117-9582-4F78-A36E-D721D2B0B305}" dt="2024-06-09T09:50:27.535" v="5853"/>
          <ac:spMkLst>
            <pc:docMk/>
            <pc:sldMk cId="3577115555" sldId="262"/>
            <ac:spMk id="16" creationId="{5A62566B-538A-3AF8-0157-981F420C8E48}"/>
          </ac:spMkLst>
        </pc:spChg>
        <pc:spChg chg="mod">
          <ac:chgData name="일경 조" userId="88c68795e4ff3eba" providerId="LiveId" clId="{32670117-9582-4F78-A36E-D721D2B0B305}" dt="2024-06-09T09:50:27.535" v="5853"/>
          <ac:spMkLst>
            <pc:docMk/>
            <pc:sldMk cId="3577115555" sldId="262"/>
            <ac:spMk id="17" creationId="{530158C6-E600-BFB6-7BE7-55F06E5FE8AC}"/>
          </ac:spMkLst>
        </pc:spChg>
        <pc:spChg chg="mod">
          <ac:chgData name="일경 조" userId="88c68795e4ff3eba" providerId="LiveId" clId="{32670117-9582-4F78-A36E-D721D2B0B305}" dt="2024-06-09T07:03:33.692" v="1548" actId="1076"/>
          <ac:spMkLst>
            <pc:docMk/>
            <pc:sldMk cId="3577115555" sldId="262"/>
            <ac:spMk id="19" creationId="{DB8719B6-CB50-D149-BF8E-60AFD756B396}"/>
          </ac:spMkLst>
        </pc:spChg>
        <pc:spChg chg="mod">
          <ac:chgData name="일경 조" userId="88c68795e4ff3eba" providerId="LiveId" clId="{32670117-9582-4F78-A36E-D721D2B0B305}" dt="2024-06-09T07:00:44.811" v="1510" actId="1076"/>
          <ac:spMkLst>
            <pc:docMk/>
            <pc:sldMk cId="3577115555" sldId="262"/>
            <ac:spMk id="20" creationId="{CAD5057E-B724-A92F-0932-FA7E21746AF2}"/>
          </ac:spMkLst>
        </pc:spChg>
        <pc:spChg chg="mod">
          <ac:chgData name="일경 조" userId="88c68795e4ff3eba" providerId="LiveId" clId="{32670117-9582-4F78-A36E-D721D2B0B305}" dt="2024-06-09T09:50:01.102" v="5849" actId="1076"/>
          <ac:spMkLst>
            <pc:docMk/>
            <pc:sldMk cId="3577115555" sldId="262"/>
            <ac:spMk id="23" creationId="{C25FCC04-E6AD-380A-41C8-8EECDBE4C334}"/>
          </ac:spMkLst>
        </pc:spChg>
        <pc:spChg chg="add del mod">
          <ac:chgData name="일경 조" userId="88c68795e4ff3eba" providerId="LiveId" clId="{32670117-9582-4F78-A36E-D721D2B0B305}" dt="2024-06-09T09:50:01.102" v="5849" actId="1076"/>
          <ac:spMkLst>
            <pc:docMk/>
            <pc:sldMk cId="3577115555" sldId="262"/>
            <ac:spMk id="24" creationId="{8C7FC236-1FED-4C7B-B6D3-069966E3DB87}"/>
          </ac:spMkLst>
        </pc:spChg>
        <pc:spChg chg="mod topLvl">
          <ac:chgData name="일경 조" userId="88c68795e4ff3eba" providerId="LiveId" clId="{32670117-9582-4F78-A36E-D721D2B0B305}" dt="2024-06-09T07:03:19.639" v="1544" actId="164"/>
          <ac:spMkLst>
            <pc:docMk/>
            <pc:sldMk cId="3577115555" sldId="262"/>
            <ac:spMk id="45" creationId="{4A3C87BA-636D-3385-AC72-3FA608A5AABA}"/>
          </ac:spMkLst>
        </pc:spChg>
        <pc:spChg chg="mod topLvl">
          <ac:chgData name="일경 조" userId="88c68795e4ff3eba" providerId="LiveId" clId="{32670117-9582-4F78-A36E-D721D2B0B305}" dt="2024-06-09T09:49:33.076" v="5840"/>
          <ac:spMkLst>
            <pc:docMk/>
            <pc:sldMk cId="3577115555" sldId="262"/>
            <ac:spMk id="46" creationId="{D3657B2D-5FEC-07D9-5FE5-C0FC740B88AA}"/>
          </ac:spMkLst>
        </pc:spChg>
        <pc:spChg chg="mod topLvl">
          <ac:chgData name="일경 조" userId="88c68795e4ff3eba" providerId="LiveId" clId="{32670117-9582-4F78-A36E-D721D2B0B305}" dt="2024-06-09T07:02:26.261" v="1531" actId="164"/>
          <ac:spMkLst>
            <pc:docMk/>
            <pc:sldMk cId="3577115555" sldId="262"/>
            <ac:spMk id="49" creationId="{60CBBB60-667F-A680-4767-25B504FBB215}"/>
          </ac:spMkLst>
        </pc:spChg>
        <pc:spChg chg="mod topLvl">
          <ac:chgData name="일경 조" userId="88c68795e4ff3eba" providerId="LiveId" clId="{32670117-9582-4F78-A36E-D721D2B0B305}" dt="2024-06-09T07:02:26.261" v="1531" actId="164"/>
          <ac:spMkLst>
            <pc:docMk/>
            <pc:sldMk cId="3577115555" sldId="262"/>
            <ac:spMk id="50" creationId="{2592076B-5FD4-64E9-B739-E928CB5A0E53}"/>
          </ac:spMkLst>
        </pc:spChg>
        <pc:spChg chg="mod">
          <ac:chgData name="일경 조" userId="88c68795e4ff3eba" providerId="LiveId" clId="{32670117-9582-4F78-A36E-D721D2B0B305}" dt="2024-06-09T07:11:45.159" v="1810" actId="165"/>
          <ac:spMkLst>
            <pc:docMk/>
            <pc:sldMk cId="3577115555" sldId="262"/>
            <ac:spMk id="55" creationId="{DBF609E1-0A40-A2C8-7416-465813739E36}"/>
          </ac:spMkLst>
        </pc:spChg>
        <pc:spChg chg="mod">
          <ac:chgData name="일경 조" userId="88c68795e4ff3eba" providerId="LiveId" clId="{32670117-9582-4F78-A36E-D721D2B0B305}" dt="2024-06-09T09:49:35.643" v="5842"/>
          <ac:spMkLst>
            <pc:docMk/>
            <pc:sldMk cId="3577115555" sldId="262"/>
            <ac:spMk id="56" creationId="{1084B5D8-EB2E-63B3-284D-E8F4B8DF793C}"/>
          </ac:spMkLst>
        </pc:spChg>
        <pc:spChg chg="mod">
          <ac:chgData name="일경 조" userId="88c68795e4ff3eba" providerId="LiveId" clId="{32670117-9582-4F78-A36E-D721D2B0B305}" dt="2024-06-09T09:49:40.251" v="5844"/>
          <ac:spMkLst>
            <pc:docMk/>
            <pc:sldMk cId="3577115555" sldId="262"/>
            <ac:spMk id="59" creationId="{A921E760-BA26-F878-AE77-F75C9A91704C}"/>
          </ac:spMkLst>
        </pc:spChg>
        <pc:grpChg chg="add del mod">
          <ac:chgData name="일경 조" userId="88c68795e4ff3eba" providerId="LiveId" clId="{32670117-9582-4F78-A36E-D721D2B0B305}" dt="2024-06-09T09:49:26.482" v="5837" actId="478"/>
          <ac:grpSpMkLst>
            <pc:docMk/>
            <pc:sldMk cId="3577115555" sldId="262"/>
            <ac:grpSpMk id="2" creationId="{22BFBAC2-5AAD-CD9E-A7A7-79276F3F4D42}"/>
          </ac:grpSpMkLst>
        </pc:grpChg>
        <pc:grpChg chg="add mod">
          <ac:chgData name="일경 조" userId="88c68795e4ff3eba" providerId="LiveId" clId="{32670117-9582-4F78-A36E-D721D2B0B305}" dt="2024-06-09T07:04:03.351" v="1556" actId="1076"/>
          <ac:grpSpMkLst>
            <pc:docMk/>
            <pc:sldMk cId="3577115555" sldId="262"/>
            <ac:grpSpMk id="3" creationId="{359E5FC6-C997-B5AC-FCC2-9A5695A8231C}"/>
          </ac:grpSpMkLst>
        </pc:grpChg>
        <pc:grpChg chg="add mod">
          <ac:chgData name="일경 조" userId="88c68795e4ff3eba" providerId="LiveId" clId="{32670117-9582-4F78-A36E-D721D2B0B305}" dt="2024-06-09T09:49:54.629" v="5848" actId="1076"/>
          <ac:grpSpMkLst>
            <pc:docMk/>
            <pc:sldMk cId="3577115555" sldId="262"/>
            <ac:grpSpMk id="4" creationId="{362A8071-A5AB-7772-063D-6D2123203B9C}"/>
          </ac:grpSpMkLst>
        </pc:grpChg>
        <pc:grpChg chg="add del mod">
          <ac:chgData name="일경 조" userId="88c68795e4ff3eba" providerId="LiveId" clId="{32670117-9582-4F78-A36E-D721D2B0B305}" dt="2024-06-09T07:04:04.673" v="1557" actId="478"/>
          <ac:grpSpMkLst>
            <pc:docMk/>
            <pc:sldMk cId="3577115555" sldId="262"/>
            <ac:grpSpMk id="4" creationId="{72B0EE77-0C0B-DD70-4D33-B40A1DB5DBA8}"/>
          </ac:grpSpMkLst>
        </pc:grpChg>
        <pc:grpChg chg="del mod">
          <ac:chgData name="일경 조" userId="88c68795e4ff3eba" providerId="LiveId" clId="{32670117-9582-4F78-A36E-D721D2B0B305}" dt="2024-06-09T07:11:45.159" v="1810" actId="165"/>
          <ac:grpSpMkLst>
            <pc:docMk/>
            <pc:sldMk cId="3577115555" sldId="262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0:27.535" v="5853"/>
          <ac:grpSpMkLst>
            <pc:docMk/>
            <pc:sldMk cId="3577115555" sldId="262"/>
            <ac:grpSpMk id="9" creationId="{AED4AB43-1138-45C7-93F7-D9046661BF4E}"/>
          </ac:grpSpMkLst>
        </pc:grpChg>
        <pc:grpChg chg="add del mod">
          <ac:chgData name="일경 조" userId="88c68795e4ff3eba" providerId="LiveId" clId="{32670117-9582-4F78-A36E-D721D2B0B305}" dt="2024-06-09T09:50:26.922" v="5852" actId="478"/>
          <ac:grpSpMkLst>
            <pc:docMk/>
            <pc:sldMk cId="3577115555" sldId="262"/>
            <ac:grpSpMk id="13" creationId="{E9ABF7F0-E74D-94F2-12E5-A07601A7B734}"/>
          </ac:grpSpMkLst>
        </pc:grpChg>
        <pc:grpChg chg="add mod">
          <ac:chgData name="일경 조" userId="88c68795e4ff3eba" providerId="LiveId" clId="{32670117-9582-4F78-A36E-D721D2B0B305}" dt="2024-06-09T09:50:27.535" v="5853"/>
          <ac:grpSpMkLst>
            <pc:docMk/>
            <pc:sldMk cId="3577115555" sldId="262"/>
            <ac:grpSpMk id="15" creationId="{57958E21-11E7-E582-2A68-D8371BB6C25A}"/>
          </ac:grpSpMkLst>
        </pc:grpChg>
        <pc:grpChg chg="mod topLvl">
          <ac:chgData name="일경 조" userId="88c68795e4ff3eba" providerId="LiveId" clId="{32670117-9582-4F78-A36E-D721D2B0B305}" dt="2024-06-09T07:11:50.350" v="1813" actId="164"/>
          <ac:grpSpMkLst>
            <pc:docMk/>
            <pc:sldMk cId="3577115555" sldId="262"/>
            <ac:grpSpMk id="62" creationId="{D6CED238-B76C-0CB8-E7F6-C685E8D7A20F}"/>
          </ac:grpSpMkLst>
        </pc:grpChg>
        <pc:grpChg chg="del mod">
          <ac:chgData name="일경 조" userId="88c68795e4ff3eba" providerId="LiveId" clId="{32670117-9582-4F78-A36E-D721D2B0B305}" dt="2024-06-09T07:02:19.709" v="1528" actId="165"/>
          <ac:grpSpMkLst>
            <pc:docMk/>
            <pc:sldMk cId="3577115555" sldId="262"/>
            <ac:grpSpMk id="63" creationId="{176B87F0-3059-247F-57B7-805779A6BBB8}"/>
          </ac:grpSpMkLst>
        </pc:grpChg>
        <pc:grpChg chg="del mod">
          <ac:chgData name="일경 조" userId="88c68795e4ff3eba" providerId="LiveId" clId="{32670117-9582-4F78-A36E-D721D2B0B305}" dt="2024-06-09T07:03:06.706" v="1537" actId="165"/>
          <ac:grpSpMkLst>
            <pc:docMk/>
            <pc:sldMk cId="3577115555" sldId="262"/>
            <ac:grpSpMk id="64" creationId="{AA393234-05A8-1D4A-FD63-390AA657A6CB}"/>
          </ac:grpSpMkLst>
        </pc:grpChg>
        <pc:grpChg chg="del">
          <ac:chgData name="일경 조" userId="88c68795e4ff3eba" providerId="LiveId" clId="{32670117-9582-4F78-A36E-D721D2B0B305}" dt="2024-06-09T09:50:26.922" v="5852" actId="478"/>
          <ac:grpSpMkLst>
            <pc:docMk/>
            <pc:sldMk cId="3577115555" sldId="262"/>
            <ac:grpSpMk id="69" creationId="{1F334561-4FE7-4FDF-EA40-3EDCFC3D01B2}"/>
          </ac:grpSpMkLst>
        </pc:grpChg>
        <pc:picChg chg="mod">
          <ac:chgData name="일경 조" userId="88c68795e4ff3eba" providerId="LiveId" clId="{32670117-9582-4F78-A36E-D721D2B0B305}" dt="2024-06-09T09:49:28.255" v="5838"/>
          <ac:picMkLst>
            <pc:docMk/>
            <pc:sldMk cId="3577115555" sldId="262"/>
            <ac:picMk id="8" creationId="{AD7792F3-824D-5489-D948-AA2E6E0423F7}"/>
          </ac:picMkLst>
        </pc:picChg>
        <pc:picChg chg="mod">
          <ac:chgData name="일경 조" userId="88c68795e4ff3eba" providerId="LiveId" clId="{32670117-9582-4F78-A36E-D721D2B0B305}" dt="2024-06-09T07:03:42.727" v="1550"/>
          <ac:picMkLst>
            <pc:docMk/>
            <pc:sldMk cId="3577115555" sldId="262"/>
            <ac:picMk id="8" creationId="{CE5BD458-FCA0-F8CB-895C-6010D92F353B}"/>
          </ac:picMkLst>
        </pc:picChg>
        <pc:picChg chg="mod">
          <ac:chgData name="일경 조" userId="88c68795e4ff3eba" providerId="LiveId" clId="{32670117-9582-4F78-A36E-D721D2B0B305}" dt="2024-06-09T09:50:27.535" v="5853"/>
          <ac:picMkLst>
            <pc:docMk/>
            <pc:sldMk cId="3577115555" sldId="262"/>
            <ac:picMk id="14" creationId="{C4E38A94-AD4B-9109-8975-7A5840543ACA}"/>
          </ac:picMkLst>
        </pc:picChg>
        <pc:picChg chg="mod">
          <ac:chgData name="일경 조" userId="88c68795e4ff3eba" providerId="LiveId" clId="{32670117-9582-4F78-A36E-D721D2B0B305}" dt="2024-06-09T09:50:27.535" v="5853"/>
          <ac:picMkLst>
            <pc:docMk/>
            <pc:sldMk cId="3577115555" sldId="262"/>
            <ac:picMk id="18" creationId="{A5487E84-6B1C-5AC1-F500-8AAB0F5A6A8A}"/>
          </ac:picMkLst>
        </pc:picChg>
        <pc:picChg chg="mod topLvl">
          <ac:chgData name="일경 조" userId="88c68795e4ff3eba" providerId="LiveId" clId="{32670117-9582-4F78-A36E-D721D2B0B305}" dt="2024-06-09T07:02:26.261" v="1531" actId="164"/>
          <ac:picMkLst>
            <pc:docMk/>
            <pc:sldMk cId="3577115555" sldId="262"/>
            <ac:picMk id="22" creationId="{5565913C-86D8-EF58-9693-18ED838B1A06}"/>
          </ac:picMkLst>
        </pc:picChg>
        <pc:picChg chg="mod topLvl">
          <ac:chgData name="일경 조" userId="88c68795e4ff3eba" providerId="LiveId" clId="{32670117-9582-4F78-A36E-D721D2B0B305}" dt="2024-06-09T07:03:19.639" v="1544" actId="164"/>
          <ac:picMkLst>
            <pc:docMk/>
            <pc:sldMk cId="3577115555" sldId="262"/>
            <ac:picMk id="47" creationId="{8C2F59C5-F965-EEE0-DF39-9E9FDC7EA2CA}"/>
          </ac:picMkLst>
        </pc:picChg>
        <pc:picChg chg="mod topLvl">
          <ac:chgData name="일경 조" userId="88c68795e4ff3eba" providerId="LiveId" clId="{32670117-9582-4F78-A36E-D721D2B0B305}" dt="2024-06-09T07:11:50.350" v="1813" actId="164"/>
          <ac:picMkLst>
            <pc:docMk/>
            <pc:sldMk cId="3577115555" sldId="262"/>
            <ac:picMk id="66" creationId="{25B93490-CF9A-6D07-F9A6-2E5E34695EEF}"/>
          </ac:picMkLst>
        </pc:picChg>
      </pc:sldChg>
      <pc:sldChg chg="addSp delSp modSp add mod">
        <pc:chgData name="일경 조" userId="88c68795e4ff3eba" providerId="LiveId" clId="{32670117-9582-4F78-A36E-D721D2B0B305}" dt="2024-06-09T09:51:21.565" v="5865"/>
        <pc:sldMkLst>
          <pc:docMk/>
          <pc:sldMk cId="3285676643" sldId="263"/>
        </pc:sldMkLst>
        <pc:spChg chg="mod">
          <ac:chgData name="일경 조" userId="88c68795e4ff3eba" providerId="LiveId" clId="{32670117-9582-4F78-A36E-D721D2B0B305}" dt="2024-06-09T07:09:59.665" v="1759"/>
          <ac:spMkLst>
            <pc:docMk/>
            <pc:sldMk cId="3285676643" sldId="263"/>
            <ac:spMk id="7" creationId="{7DA96967-58BA-85C1-14F5-79CFD575CDA5}"/>
          </ac:spMkLst>
        </pc:spChg>
        <pc:spChg chg="mod">
          <ac:chgData name="일경 조" userId="88c68795e4ff3eba" providerId="LiveId" clId="{32670117-9582-4F78-A36E-D721D2B0B305}" dt="2024-06-09T09:50:42.199" v="5855"/>
          <ac:spMkLst>
            <pc:docMk/>
            <pc:sldMk cId="3285676643" sldId="263"/>
            <ac:spMk id="7" creationId="{C5549DC4-7FA5-9E05-5DD0-4AAD78E22FED}"/>
          </ac:spMkLst>
        </pc:spChg>
        <pc:spChg chg="mod">
          <ac:chgData name="일경 조" userId="88c68795e4ff3eba" providerId="LiveId" clId="{32670117-9582-4F78-A36E-D721D2B0B305}" dt="2024-06-09T07:09:59.665" v="1759"/>
          <ac:spMkLst>
            <pc:docMk/>
            <pc:sldMk cId="3285676643" sldId="263"/>
            <ac:spMk id="8" creationId="{2D3E0BDD-8FD7-F63F-C871-EF7B0F517523}"/>
          </ac:spMkLst>
        </pc:spChg>
        <pc:spChg chg="mod">
          <ac:chgData name="일경 조" userId="88c68795e4ff3eba" providerId="LiveId" clId="{32670117-9582-4F78-A36E-D721D2B0B305}" dt="2024-06-09T09:50:42.199" v="5855"/>
          <ac:spMkLst>
            <pc:docMk/>
            <pc:sldMk cId="3285676643" sldId="263"/>
            <ac:spMk id="8" creationId="{A00C8EC5-C067-6CE8-5C6D-17248F0FC999}"/>
          </ac:spMkLst>
        </pc:spChg>
        <pc:spChg chg="mod">
          <ac:chgData name="일경 조" userId="88c68795e4ff3eba" providerId="LiveId" clId="{32670117-9582-4F78-A36E-D721D2B0B305}" dt="2024-06-09T09:51:14.238" v="5864"/>
          <ac:spMkLst>
            <pc:docMk/>
            <pc:sldMk cId="3285676643" sldId="263"/>
            <ac:spMk id="13" creationId="{9963B91A-4F58-A978-2C2E-9D654B778206}"/>
          </ac:spMkLst>
        </pc:spChg>
        <pc:spChg chg="mod">
          <ac:chgData name="일경 조" userId="88c68795e4ff3eba" providerId="LiveId" clId="{32670117-9582-4F78-A36E-D721D2B0B305}" dt="2024-06-09T09:51:14.238" v="5864"/>
          <ac:spMkLst>
            <pc:docMk/>
            <pc:sldMk cId="3285676643" sldId="263"/>
            <ac:spMk id="14" creationId="{32524EB0-9F52-A82D-0E9A-3E25449F78A9}"/>
          </ac:spMkLst>
        </pc:spChg>
        <pc:spChg chg="mod">
          <ac:chgData name="일경 조" userId="88c68795e4ff3eba" providerId="LiveId" clId="{32670117-9582-4F78-A36E-D721D2B0B305}" dt="2024-06-09T09:51:14.238" v="5864"/>
          <ac:spMkLst>
            <pc:docMk/>
            <pc:sldMk cId="3285676643" sldId="263"/>
            <ac:spMk id="17" creationId="{14911094-8EE1-E621-2C98-E3B144E87A95}"/>
          </ac:spMkLst>
        </pc:spChg>
        <pc:spChg chg="mod">
          <ac:chgData name="일경 조" userId="88c68795e4ff3eba" providerId="LiveId" clId="{32670117-9582-4F78-A36E-D721D2B0B305}" dt="2024-06-09T09:51:14.238" v="5864"/>
          <ac:spMkLst>
            <pc:docMk/>
            <pc:sldMk cId="3285676643" sldId="263"/>
            <ac:spMk id="18" creationId="{2AF451EF-0B31-E842-554B-4469D6BC539E}"/>
          </ac:spMkLst>
        </pc:spChg>
        <pc:spChg chg="mod">
          <ac:chgData name="일경 조" userId="88c68795e4ff3eba" providerId="LiveId" clId="{32670117-9582-4F78-A36E-D721D2B0B305}" dt="2024-06-09T07:09:32.864" v="1755" actId="1076"/>
          <ac:spMkLst>
            <pc:docMk/>
            <pc:sldMk cId="3285676643" sldId="263"/>
            <ac:spMk id="19" creationId="{DB8719B6-CB50-D149-BF8E-60AFD756B396}"/>
          </ac:spMkLst>
        </pc:spChg>
        <pc:spChg chg="mod">
          <ac:chgData name="일경 조" userId="88c68795e4ff3eba" providerId="LiveId" clId="{32670117-9582-4F78-A36E-D721D2B0B305}" dt="2024-06-09T07:12:27.215" v="1824" actId="1076"/>
          <ac:spMkLst>
            <pc:docMk/>
            <pc:sldMk cId="3285676643" sldId="263"/>
            <ac:spMk id="20" creationId="{CAD5057E-B724-A92F-0932-FA7E21746AF2}"/>
          </ac:spMkLst>
        </pc:spChg>
        <pc:spChg chg="mod">
          <ac:chgData name="일경 조" userId="88c68795e4ff3eba" providerId="LiveId" clId="{32670117-9582-4F78-A36E-D721D2B0B305}" dt="2024-06-09T07:13:12.318" v="1925" actId="1076"/>
          <ac:spMkLst>
            <pc:docMk/>
            <pc:sldMk cId="3285676643" sldId="263"/>
            <ac:spMk id="21" creationId="{E331A354-38AF-0237-AD6D-0DEF40494AAA}"/>
          </ac:spMkLst>
        </pc:spChg>
        <pc:spChg chg="mod">
          <ac:chgData name="일경 조" userId="88c68795e4ff3eba" providerId="LiveId" clId="{32670117-9582-4F78-A36E-D721D2B0B305}" dt="2024-06-09T07:12:39.384" v="1851" actId="20577"/>
          <ac:spMkLst>
            <pc:docMk/>
            <pc:sldMk cId="3285676643" sldId="263"/>
            <ac:spMk id="23" creationId="{C25FCC04-E6AD-380A-41C8-8EECDBE4C334}"/>
          </ac:spMkLst>
        </pc:spChg>
        <pc:spChg chg="mod">
          <ac:chgData name="일경 조" userId="88c68795e4ff3eba" providerId="LiveId" clId="{32670117-9582-4F78-A36E-D721D2B0B305}" dt="2024-06-09T07:13:30.618" v="1929" actId="20577"/>
          <ac:spMkLst>
            <pc:docMk/>
            <pc:sldMk cId="3285676643" sldId="263"/>
            <ac:spMk id="24" creationId="{8C7FC236-1FED-4C7B-B6D3-069966E3DB87}"/>
          </ac:spMkLst>
        </pc:spChg>
        <pc:spChg chg="mod">
          <ac:chgData name="일경 조" userId="88c68795e4ff3eba" providerId="LiveId" clId="{32670117-9582-4F78-A36E-D721D2B0B305}" dt="2024-06-09T09:51:21.565" v="5865"/>
          <ac:spMkLst>
            <pc:docMk/>
            <pc:sldMk cId="3285676643" sldId="263"/>
            <ac:spMk id="27" creationId="{5A8E8D4F-CE09-1C75-CE07-602B558D7FEB}"/>
          </ac:spMkLst>
        </pc:spChg>
        <pc:spChg chg="mod">
          <ac:chgData name="일경 조" userId="88c68795e4ff3eba" providerId="LiveId" clId="{32670117-9582-4F78-A36E-D721D2B0B305}" dt="2024-06-09T09:51:21.565" v="5865"/>
          <ac:spMkLst>
            <pc:docMk/>
            <pc:sldMk cId="3285676643" sldId="263"/>
            <ac:spMk id="28" creationId="{79BF2926-34C8-A6B2-F598-8B4B1F261BDA}"/>
          </ac:spMkLst>
        </pc:spChg>
        <pc:spChg chg="mod">
          <ac:chgData name="일경 조" userId="88c68795e4ff3eba" providerId="LiveId" clId="{32670117-9582-4F78-A36E-D721D2B0B305}" dt="2024-06-09T07:08:06.402" v="1741" actId="165"/>
          <ac:spMkLst>
            <pc:docMk/>
            <pc:sldMk cId="3285676643" sldId="263"/>
            <ac:spMk id="58" creationId="{AE5FBC18-F5EF-1BD7-1D7F-F1687061D2DE}"/>
          </ac:spMkLst>
        </pc:spChg>
        <pc:spChg chg="mod">
          <ac:chgData name="일경 조" userId="88c68795e4ff3eba" providerId="LiveId" clId="{32670117-9582-4F78-A36E-D721D2B0B305}" dt="2024-06-09T07:08:06.402" v="1741" actId="165"/>
          <ac:spMkLst>
            <pc:docMk/>
            <pc:sldMk cId="3285676643" sldId="263"/>
            <ac:spMk id="59" creationId="{A921E760-BA26-F878-AE77-F75C9A91704C}"/>
          </ac:spMkLst>
        </pc:spChg>
        <pc:grpChg chg="del mod">
          <ac:chgData name="일경 조" userId="88c68795e4ff3eba" providerId="LiveId" clId="{32670117-9582-4F78-A36E-D721D2B0B305}" dt="2024-06-09T09:51:09.065" v="5863" actId="478"/>
          <ac:grpSpMkLst>
            <pc:docMk/>
            <pc:sldMk cId="3285676643" sldId="263"/>
            <ac:grpSpMk id="2" creationId="{22BFBAC2-5AAD-CD9E-A7A7-79276F3F4D42}"/>
          </ac:grpSpMkLst>
        </pc:grpChg>
        <pc:grpChg chg="del">
          <ac:chgData name="일경 조" userId="88c68795e4ff3eba" providerId="LiveId" clId="{32670117-9582-4F78-A36E-D721D2B0B305}" dt="2024-06-09T09:51:09.065" v="5863" actId="478"/>
          <ac:grpSpMkLst>
            <pc:docMk/>
            <pc:sldMk cId="3285676643" sldId="263"/>
            <ac:grpSpMk id="3" creationId="{359E5FC6-C997-B5AC-FCC2-9A5695A8231C}"/>
          </ac:grpSpMkLst>
        </pc:grpChg>
        <pc:grpChg chg="add del mod">
          <ac:chgData name="일경 조" userId="88c68795e4ff3eba" providerId="LiveId" clId="{32670117-9582-4F78-A36E-D721D2B0B305}" dt="2024-06-09T09:50:41.554" v="5854" actId="478"/>
          <ac:grpSpMkLst>
            <pc:docMk/>
            <pc:sldMk cId="3285676643" sldId="263"/>
            <ac:grpSpMk id="4" creationId="{FFA739A8-E760-9864-278C-69B34566F5E2}"/>
          </ac:grpSpMkLst>
        </pc:grpChg>
        <pc:grpChg chg="add del mod">
          <ac:chgData name="일경 조" userId="88c68795e4ff3eba" providerId="LiveId" clId="{32670117-9582-4F78-A36E-D721D2B0B305}" dt="2024-06-09T07:10:06.180" v="1761" actId="478"/>
          <ac:grpSpMkLst>
            <pc:docMk/>
            <pc:sldMk cId="3285676643" sldId="263"/>
            <ac:grpSpMk id="5" creationId="{001D86CA-E362-1654-F011-2C374C05AF4D}"/>
          </ac:grpSpMkLst>
        </pc:grpChg>
        <pc:grpChg chg="add mod">
          <ac:chgData name="일경 조" userId="88c68795e4ff3eba" providerId="LiveId" clId="{32670117-9582-4F78-A36E-D721D2B0B305}" dt="2024-06-09T09:51:01.028" v="5862" actId="1076"/>
          <ac:grpSpMkLst>
            <pc:docMk/>
            <pc:sldMk cId="3285676643" sldId="263"/>
            <ac:grpSpMk id="5" creationId="{88942339-2C66-41F1-DBE4-093F56AC834C}"/>
          </ac:grpSpMkLst>
        </pc:grpChg>
        <pc:grpChg chg="add del">
          <ac:chgData name="일경 조" userId="88c68795e4ff3eba" providerId="LiveId" clId="{32670117-9582-4F78-A36E-D721D2B0B305}" dt="2024-06-09T09:51:09.065" v="5863" actId="478"/>
          <ac:grpSpMkLst>
            <pc:docMk/>
            <pc:sldMk cId="3285676643" sldId="263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1:14.238" v="5864"/>
          <ac:grpSpMkLst>
            <pc:docMk/>
            <pc:sldMk cId="3285676643" sldId="263"/>
            <ac:grpSpMk id="12" creationId="{EB5800CB-CA3B-6F89-582A-37D89344380B}"/>
          </ac:grpSpMkLst>
        </pc:grpChg>
        <pc:grpChg chg="add mod">
          <ac:chgData name="일경 조" userId="88c68795e4ff3eba" providerId="LiveId" clId="{32670117-9582-4F78-A36E-D721D2B0B305}" dt="2024-06-09T09:51:14.238" v="5864"/>
          <ac:grpSpMkLst>
            <pc:docMk/>
            <pc:sldMk cId="3285676643" sldId="263"/>
            <ac:grpSpMk id="16" creationId="{18EE9F3D-E826-1CD4-F0EF-1B94C88C674C}"/>
          </ac:grpSpMkLst>
        </pc:grpChg>
        <pc:grpChg chg="add mod">
          <ac:chgData name="일경 조" userId="88c68795e4ff3eba" providerId="LiveId" clId="{32670117-9582-4F78-A36E-D721D2B0B305}" dt="2024-06-09T09:51:21.565" v="5865"/>
          <ac:grpSpMkLst>
            <pc:docMk/>
            <pc:sldMk cId="3285676643" sldId="263"/>
            <ac:grpSpMk id="26" creationId="{F347BD5C-C7FB-6817-5248-A464E406F2D9}"/>
          </ac:grpSpMkLst>
        </pc:grpChg>
        <pc:grpChg chg="mod topLvl">
          <ac:chgData name="일경 조" userId="88c68795e4ff3eba" providerId="LiveId" clId="{32670117-9582-4F78-A36E-D721D2B0B305}" dt="2024-06-09T07:08:22.106" v="1745" actId="164"/>
          <ac:grpSpMkLst>
            <pc:docMk/>
            <pc:sldMk cId="3285676643" sldId="263"/>
            <ac:grpSpMk id="61" creationId="{ABF0DBFF-7617-1400-6B19-BBCE10690980}"/>
          </ac:grpSpMkLst>
        </pc:grpChg>
        <pc:grpChg chg="del mod">
          <ac:chgData name="일경 조" userId="88c68795e4ff3eba" providerId="LiveId" clId="{32670117-9582-4F78-A36E-D721D2B0B305}" dt="2024-06-09T07:08:06.402" v="1741" actId="165"/>
          <ac:grpSpMkLst>
            <pc:docMk/>
            <pc:sldMk cId="3285676643" sldId="263"/>
            <ac:grpSpMk id="69" creationId="{1F334561-4FE7-4FDF-EA40-3EDCFC3D01B2}"/>
          </ac:grpSpMkLst>
        </pc:grpChg>
        <pc:picChg chg="mod">
          <ac:chgData name="일경 조" userId="88c68795e4ff3eba" providerId="LiveId" clId="{32670117-9582-4F78-A36E-D721D2B0B305}" dt="2024-06-09T09:50:42.199" v="5855"/>
          <ac:picMkLst>
            <pc:docMk/>
            <pc:sldMk cId="3285676643" sldId="263"/>
            <ac:picMk id="11" creationId="{1483D241-32A2-9319-F668-1C7EEFE4EF24}"/>
          </ac:picMkLst>
        </pc:picChg>
        <pc:picChg chg="mod">
          <ac:chgData name="일경 조" userId="88c68795e4ff3eba" providerId="LiveId" clId="{32670117-9582-4F78-A36E-D721D2B0B305}" dt="2024-06-09T07:09:59.665" v="1759"/>
          <ac:picMkLst>
            <pc:docMk/>
            <pc:sldMk cId="3285676643" sldId="263"/>
            <ac:picMk id="11" creationId="{3512DCF4-E2BF-2056-0BA2-2A0A3337E7EC}"/>
          </ac:picMkLst>
        </pc:picChg>
        <pc:picChg chg="mod">
          <ac:chgData name="일경 조" userId="88c68795e4ff3eba" providerId="LiveId" clId="{32670117-9582-4F78-A36E-D721D2B0B305}" dt="2024-06-09T09:51:14.238" v="5864"/>
          <ac:picMkLst>
            <pc:docMk/>
            <pc:sldMk cId="3285676643" sldId="263"/>
            <ac:picMk id="15" creationId="{B76CACF9-40DB-1C0F-771E-058B467B9451}"/>
          </ac:picMkLst>
        </pc:picChg>
        <pc:picChg chg="mod">
          <ac:chgData name="일경 조" userId="88c68795e4ff3eba" providerId="LiveId" clId="{32670117-9582-4F78-A36E-D721D2B0B305}" dt="2024-06-09T07:09:30.265" v="1753" actId="1076"/>
          <ac:picMkLst>
            <pc:docMk/>
            <pc:sldMk cId="3285676643" sldId="263"/>
            <ac:picMk id="22" creationId="{5565913C-86D8-EF58-9693-18ED838B1A06}"/>
          </ac:picMkLst>
        </pc:picChg>
        <pc:picChg chg="mod">
          <ac:chgData name="일경 조" userId="88c68795e4ff3eba" providerId="LiveId" clId="{32670117-9582-4F78-A36E-D721D2B0B305}" dt="2024-06-09T09:51:14.238" v="5864"/>
          <ac:picMkLst>
            <pc:docMk/>
            <pc:sldMk cId="3285676643" sldId="263"/>
            <ac:picMk id="25" creationId="{381D28D7-9886-C761-64DA-3226F154087D}"/>
          </ac:picMkLst>
        </pc:picChg>
        <pc:picChg chg="mod">
          <ac:chgData name="일경 조" userId="88c68795e4ff3eba" providerId="LiveId" clId="{32670117-9582-4F78-A36E-D721D2B0B305}" dt="2024-06-09T09:51:21.565" v="5865"/>
          <ac:picMkLst>
            <pc:docMk/>
            <pc:sldMk cId="3285676643" sldId="263"/>
            <ac:picMk id="29" creationId="{0E264053-B221-21D4-50F6-8C216A88D195}"/>
          </ac:picMkLst>
        </pc:picChg>
        <pc:picChg chg="mod topLvl">
          <ac:chgData name="일경 조" userId="88c68795e4ff3eba" providerId="LiveId" clId="{32670117-9582-4F78-A36E-D721D2B0B305}" dt="2024-06-09T07:08:22.106" v="1745" actId="164"/>
          <ac:picMkLst>
            <pc:docMk/>
            <pc:sldMk cId="3285676643" sldId="263"/>
            <ac:picMk id="68" creationId="{24A14151-4AD4-FDB0-03D3-BB9FB78E00D5}"/>
          </ac:picMkLst>
        </pc:picChg>
      </pc:sldChg>
      <pc:sldChg chg="add del">
        <pc:chgData name="일경 조" userId="88c68795e4ff3eba" providerId="LiveId" clId="{32670117-9582-4F78-A36E-D721D2B0B305}" dt="2024-06-09T06:53:59.423" v="1303" actId="2890"/>
        <pc:sldMkLst>
          <pc:docMk/>
          <pc:sldMk cId="3327008146" sldId="263"/>
        </pc:sldMkLst>
      </pc:sldChg>
      <pc:sldChg chg="addSp delSp modSp add mod modTransition modAnim">
        <pc:chgData name="일경 조" userId="88c68795e4ff3eba" providerId="LiveId" clId="{32670117-9582-4F78-A36E-D721D2B0B305}" dt="2024-06-09T09:51:44.173" v="5868" actId="1076"/>
        <pc:sldMkLst>
          <pc:docMk/>
          <pc:sldMk cId="3746940753" sldId="264"/>
        </pc:sldMkLst>
        <pc:spChg chg="mod">
          <ac:chgData name="일경 조" userId="88c68795e4ff3eba" providerId="LiveId" clId="{32670117-9582-4F78-A36E-D721D2B0B305}" dt="2024-06-09T09:51:40.501" v="5867"/>
          <ac:spMkLst>
            <pc:docMk/>
            <pc:sldMk cId="3746940753" sldId="264"/>
            <ac:spMk id="3" creationId="{1AFE6EED-C614-BEEC-E7D4-CA9DE6952B0F}"/>
          </ac:spMkLst>
        </pc:spChg>
        <pc:spChg chg="add del mod">
          <ac:chgData name="일경 조" userId="88c68795e4ff3eba" providerId="LiveId" clId="{32670117-9582-4F78-A36E-D721D2B0B305}" dt="2024-06-09T08:31:04.147" v="3823" actId="21"/>
          <ac:spMkLst>
            <pc:docMk/>
            <pc:sldMk cId="3746940753" sldId="264"/>
            <ac:spMk id="3" creationId="{D1CDC336-1476-2486-D445-132A0623FFE8}"/>
          </ac:spMkLst>
        </pc:spChg>
        <pc:spChg chg="mod">
          <ac:chgData name="일경 조" userId="88c68795e4ff3eba" providerId="LiveId" clId="{32670117-9582-4F78-A36E-D721D2B0B305}" dt="2024-06-09T09:51:40.501" v="5867"/>
          <ac:spMkLst>
            <pc:docMk/>
            <pc:sldMk cId="3746940753" sldId="264"/>
            <ac:spMk id="4" creationId="{E488C471-3E82-1DE5-7495-CCE4164BB3AF}"/>
          </ac:spMkLst>
        </pc:spChg>
        <pc:spChg chg="add del mod">
          <ac:chgData name="일경 조" userId="88c68795e4ff3eba" providerId="LiveId" clId="{32670117-9582-4F78-A36E-D721D2B0B305}" dt="2024-06-09T07:20:20.525" v="2079" actId="478"/>
          <ac:spMkLst>
            <pc:docMk/>
            <pc:sldMk cId="3746940753" sldId="264"/>
            <ac:spMk id="5" creationId="{874B3DFB-635F-87D6-FD01-B95D0E2C8C9B}"/>
          </ac:spMkLst>
        </pc:spChg>
        <pc:spChg chg="mod">
          <ac:chgData name="일경 조" userId="88c68795e4ff3eba" providerId="LiveId" clId="{32670117-9582-4F78-A36E-D721D2B0B305}" dt="2024-06-09T07:16:59.845" v="1967" actId="1076"/>
          <ac:spMkLst>
            <pc:docMk/>
            <pc:sldMk cId="3746940753" sldId="264"/>
            <ac:spMk id="6" creationId="{17983E53-129E-17AE-8C0E-5F8D40FDF1EA}"/>
          </ac:spMkLst>
        </pc:spChg>
        <pc:spChg chg="add del mod">
          <ac:chgData name="일경 조" userId="88c68795e4ff3eba" providerId="LiveId" clId="{32670117-9582-4F78-A36E-D721D2B0B305}" dt="2024-06-09T07:27:07.700" v="2225" actId="2711"/>
          <ac:spMkLst>
            <pc:docMk/>
            <pc:sldMk cId="3746940753" sldId="264"/>
            <ac:spMk id="7" creationId="{A94A00A3-0D92-C54C-B02C-146D76C4BC48}"/>
          </ac:spMkLst>
        </pc:spChg>
        <pc:spChg chg="add mod">
          <ac:chgData name="일경 조" userId="88c68795e4ff3eba" providerId="LiveId" clId="{32670117-9582-4F78-A36E-D721D2B0B305}" dt="2024-06-09T07:22:51.456" v="2184" actId="1076"/>
          <ac:spMkLst>
            <pc:docMk/>
            <pc:sldMk cId="3746940753" sldId="264"/>
            <ac:spMk id="8" creationId="{23AF74FD-EE3B-B863-AD49-8E5F34CB2AC8}"/>
          </ac:spMkLst>
        </pc:spChg>
        <pc:spChg chg="del mod">
          <ac:chgData name="일경 조" userId="88c68795e4ff3eba" providerId="LiveId" clId="{32670117-9582-4F78-A36E-D721D2B0B305}" dt="2024-06-09T07:15:49.696" v="1960" actId="478"/>
          <ac:spMkLst>
            <pc:docMk/>
            <pc:sldMk cId="3746940753" sldId="264"/>
            <ac:spMk id="10" creationId="{00C18991-FBD5-5AED-9B19-DC471D0830FD}"/>
          </ac:spMkLst>
        </pc:spChg>
        <pc:spChg chg="add mod">
          <ac:chgData name="일경 조" userId="88c68795e4ff3eba" providerId="LiveId" clId="{32670117-9582-4F78-A36E-D721D2B0B305}" dt="2024-06-09T07:23:08.475" v="2187"/>
          <ac:spMkLst>
            <pc:docMk/>
            <pc:sldMk cId="3746940753" sldId="264"/>
            <ac:spMk id="11" creationId="{E5485C9F-CFD8-9FEB-815F-39EB316DBD1F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19" creationId="{DB8719B6-CB50-D149-BF8E-60AFD756B396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20" creationId="{CAD5057E-B724-A92F-0932-FA7E21746AF2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21" creationId="{E331A354-38AF-0237-AD6D-0DEF40494AAA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23" creationId="{C25FCC04-E6AD-380A-41C8-8EECDBE4C334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24" creationId="{8C7FC236-1FED-4C7B-B6D3-069966E3DB87}"/>
          </ac:spMkLst>
        </pc:spChg>
        <pc:grpChg chg="del">
          <ac:chgData name="일경 조" userId="88c68795e4ff3eba" providerId="LiveId" clId="{32670117-9582-4F78-A36E-D721D2B0B305}" dt="2024-06-09T07:15:19.241" v="1948" actId="478"/>
          <ac:grpSpMkLst>
            <pc:docMk/>
            <pc:sldMk cId="3746940753" sldId="264"/>
            <ac:grpSpMk id="2" creationId="{22BFBAC2-5AAD-CD9E-A7A7-79276F3F4D42}"/>
          </ac:grpSpMkLst>
        </pc:grpChg>
        <pc:grpChg chg="add mod">
          <ac:chgData name="일경 조" userId="88c68795e4ff3eba" providerId="LiveId" clId="{32670117-9582-4F78-A36E-D721D2B0B305}" dt="2024-06-09T09:51:44.173" v="5868" actId="1076"/>
          <ac:grpSpMkLst>
            <pc:docMk/>
            <pc:sldMk cId="3746940753" sldId="264"/>
            <ac:grpSpMk id="2" creationId="{D1BB43E4-DA95-CAB6-1A7F-0833894D8F9A}"/>
          </ac:grpSpMkLst>
        </pc:grpChg>
        <pc:grpChg chg="del">
          <ac:chgData name="일경 조" userId="88c68795e4ff3eba" providerId="LiveId" clId="{32670117-9582-4F78-A36E-D721D2B0B305}" dt="2024-06-09T07:15:19.241" v="1948" actId="478"/>
          <ac:grpSpMkLst>
            <pc:docMk/>
            <pc:sldMk cId="3746940753" sldId="264"/>
            <ac:grpSpMk id="3" creationId="{359E5FC6-C997-B5AC-FCC2-9A5695A8231C}"/>
          </ac:grpSpMkLst>
        </pc:grpChg>
        <pc:grpChg chg="del">
          <ac:chgData name="일경 조" userId="88c68795e4ff3eba" providerId="LiveId" clId="{32670117-9582-4F78-A36E-D721D2B0B305}" dt="2024-06-09T07:15:19.241" v="1948" actId="478"/>
          <ac:grpSpMkLst>
            <pc:docMk/>
            <pc:sldMk cId="3746940753" sldId="264"/>
            <ac:grpSpMk id="4" creationId="{FFA739A8-E760-9864-278C-69B34566F5E2}"/>
          </ac:grpSpMkLst>
        </pc:grpChg>
        <pc:grpChg chg="del mod">
          <ac:chgData name="일경 조" userId="88c68795e4ff3eba" providerId="LiveId" clId="{32670117-9582-4F78-A36E-D721D2B0B305}" dt="2024-06-09T09:51:40.258" v="5866" actId="478"/>
          <ac:grpSpMkLst>
            <pc:docMk/>
            <pc:sldMk cId="3746940753" sldId="264"/>
            <ac:grpSpMk id="9" creationId="{9C48179A-1824-30BF-7CD3-47C70EFA3EF3}"/>
          </ac:grpSpMkLst>
        </pc:grpChg>
        <pc:picChg chg="mod">
          <ac:chgData name="일경 조" userId="88c68795e4ff3eba" providerId="LiveId" clId="{32670117-9582-4F78-A36E-D721D2B0B305}" dt="2024-06-09T09:51:40.501" v="5867"/>
          <ac:picMkLst>
            <pc:docMk/>
            <pc:sldMk cId="3746940753" sldId="264"/>
            <ac:picMk id="5" creationId="{A526DCBD-10FB-A272-C611-6B2355BF8565}"/>
          </ac:picMkLst>
        </pc:picChg>
        <pc:picChg chg="add del mod">
          <ac:chgData name="일경 조" userId="88c68795e4ff3eba" providerId="LiveId" clId="{32670117-9582-4F78-A36E-D721D2B0B305}" dt="2024-06-09T07:26:55.375" v="2224" actId="478"/>
          <ac:picMkLst>
            <pc:docMk/>
            <pc:sldMk cId="3746940753" sldId="264"/>
            <ac:picMk id="12" creationId="{45753CDB-78E4-D839-5205-0A9B53E09AB2}"/>
          </ac:picMkLst>
        </pc:picChg>
        <pc:picChg chg="add del mod">
          <ac:chgData name="일경 조" userId="88c68795e4ff3eba" providerId="LiveId" clId="{32670117-9582-4F78-A36E-D721D2B0B305}" dt="2024-06-09T07:26:54.735" v="2223" actId="478"/>
          <ac:picMkLst>
            <pc:docMk/>
            <pc:sldMk cId="3746940753" sldId="264"/>
            <ac:picMk id="2050" creationId="{B499BC4D-6544-059A-8F63-4D104FE38CC7}"/>
          </ac:picMkLst>
        </pc:picChg>
      </pc:sldChg>
      <pc:sldChg chg="addSp delSp modSp add del mod">
        <pc:chgData name="일경 조" userId="88c68795e4ff3eba" providerId="LiveId" clId="{32670117-9582-4F78-A36E-D721D2B0B305}" dt="2024-06-09T07:20:11.806" v="2078" actId="2890"/>
        <pc:sldMkLst>
          <pc:docMk/>
          <pc:sldMk cId="780825385" sldId="265"/>
        </pc:sldMkLst>
        <pc:spChg chg="mod">
          <ac:chgData name="일경 조" userId="88c68795e4ff3eba" providerId="LiveId" clId="{32670117-9582-4F78-A36E-D721D2B0B305}" dt="2024-06-09T07:20:11.288" v="2076" actId="1076"/>
          <ac:spMkLst>
            <pc:docMk/>
            <pc:sldMk cId="780825385" sldId="265"/>
            <ac:spMk id="6" creationId="{17983E53-129E-17AE-8C0E-5F8D40FDF1EA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10" creationId="{00C18991-FBD5-5AED-9B19-DC471D0830FD}"/>
          </ac:spMkLst>
        </pc:spChg>
        <pc:spChg chg="mod">
          <ac:chgData name="일경 조" userId="88c68795e4ff3eba" providerId="LiveId" clId="{32670117-9582-4F78-A36E-D721D2B0B305}" dt="2024-06-09T07:19:18.899" v="2024"/>
          <ac:spMkLst>
            <pc:docMk/>
            <pc:sldMk cId="780825385" sldId="265"/>
            <ac:spMk id="11" creationId="{129E517F-2FE0-4249-2E79-693D96C235C4}"/>
          </ac:spMkLst>
        </pc:spChg>
        <pc:spChg chg="mod">
          <ac:chgData name="일경 조" userId="88c68795e4ff3eba" providerId="LiveId" clId="{32670117-9582-4F78-A36E-D721D2B0B305}" dt="2024-06-09T07:19:18.899" v="2024"/>
          <ac:spMkLst>
            <pc:docMk/>
            <pc:sldMk cId="780825385" sldId="265"/>
            <ac:spMk id="12" creationId="{40693DB2-D2EB-8EF5-27FA-E315365DD670}"/>
          </ac:spMkLst>
        </pc:spChg>
        <pc:spChg chg="mod">
          <ac:chgData name="일경 조" userId="88c68795e4ff3eba" providerId="LiveId" clId="{32670117-9582-4F78-A36E-D721D2B0B305}" dt="2024-06-09T07:19:30.131" v="2027"/>
          <ac:spMkLst>
            <pc:docMk/>
            <pc:sldMk cId="780825385" sldId="265"/>
            <ac:spMk id="16" creationId="{6CEEB6E8-DF5B-56AB-C35C-D3979BD98BD8}"/>
          </ac:spMkLst>
        </pc:spChg>
        <pc:spChg chg="mod">
          <ac:chgData name="일경 조" userId="88c68795e4ff3eba" providerId="LiveId" clId="{32670117-9582-4F78-A36E-D721D2B0B305}" dt="2024-06-09T07:19:30.131" v="2027"/>
          <ac:spMkLst>
            <pc:docMk/>
            <pc:sldMk cId="780825385" sldId="265"/>
            <ac:spMk id="17" creationId="{22E73A40-982A-7E05-67AF-44144CFBA84D}"/>
          </ac:spMkLst>
        </pc:spChg>
        <pc:spChg chg="add mod">
          <ac:chgData name="일경 조" userId="88c68795e4ff3eba" providerId="LiveId" clId="{32670117-9582-4F78-A36E-D721D2B0B305}" dt="2024-06-09T07:19:37.488" v="2029" actId="1076"/>
          <ac:spMkLst>
            <pc:docMk/>
            <pc:sldMk cId="780825385" sldId="265"/>
            <ac:spMk id="18" creationId="{7A603C68-19D6-D679-E8BE-1C1271A0BE51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19" creationId="{DB8719B6-CB50-D149-BF8E-60AFD756B396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20" creationId="{CAD5057E-B724-A92F-0932-FA7E21746AF2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21" creationId="{E331A354-38AF-0237-AD6D-0DEF40494AAA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23" creationId="{C25FCC04-E6AD-380A-41C8-8EECDBE4C334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24" creationId="{8C7FC236-1FED-4C7B-B6D3-069966E3DB87}"/>
          </ac:spMkLst>
        </pc:spChg>
        <pc:grpChg chg="add del">
          <ac:chgData name="일경 조" userId="88c68795e4ff3eba" providerId="LiveId" clId="{32670117-9582-4F78-A36E-D721D2B0B305}" dt="2024-06-09T07:20:11.473" v="2077" actId="478"/>
          <ac:grpSpMkLst>
            <pc:docMk/>
            <pc:sldMk cId="780825385" sldId="265"/>
            <ac:grpSpMk id="2" creationId="{22BFBAC2-5AAD-CD9E-A7A7-79276F3F4D42}"/>
          </ac:grpSpMkLst>
        </pc:grpChg>
        <pc:grpChg chg="add del">
          <ac:chgData name="일경 조" userId="88c68795e4ff3eba" providerId="LiveId" clId="{32670117-9582-4F78-A36E-D721D2B0B305}" dt="2024-06-09T07:20:11.473" v="2077" actId="478"/>
          <ac:grpSpMkLst>
            <pc:docMk/>
            <pc:sldMk cId="780825385" sldId="265"/>
            <ac:grpSpMk id="3" creationId="{359E5FC6-C997-B5AC-FCC2-9A5695A8231C}"/>
          </ac:grpSpMkLst>
        </pc:grpChg>
        <pc:grpChg chg="add del">
          <ac:chgData name="일경 조" userId="88c68795e4ff3eba" providerId="LiveId" clId="{32670117-9582-4F78-A36E-D721D2B0B305}" dt="2024-06-09T07:20:11.473" v="2077" actId="478"/>
          <ac:grpSpMkLst>
            <pc:docMk/>
            <pc:sldMk cId="780825385" sldId="265"/>
            <ac:grpSpMk id="4" creationId="{FFA739A8-E760-9864-278C-69B34566F5E2}"/>
          </ac:grpSpMkLst>
        </pc:grpChg>
        <pc:grpChg chg="add mod">
          <ac:chgData name="일경 조" userId="88c68795e4ff3eba" providerId="LiveId" clId="{32670117-9582-4F78-A36E-D721D2B0B305}" dt="2024-06-09T07:19:27.017" v="2026" actId="1076"/>
          <ac:grpSpMkLst>
            <pc:docMk/>
            <pc:sldMk cId="780825385" sldId="265"/>
            <ac:grpSpMk id="5" creationId="{F2B158FA-6F4C-F532-CC47-3B66D7E246DA}"/>
          </ac:grpSpMkLst>
        </pc:grpChg>
        <pc:grpChg chg="mod">
          <ac:chgData name="일경 조" userId="88c68795e4ff3eba" providerId="LiveId" clId="{32670117-9582-4F78-A36E-D721D2B0B305}" dt="2024-06-09T07:19:18.899" v="2024"/>
          <ac:grpSpMkLst>
            <pc:docMk/>
            <pc:sldMk cId="780825385" sldId="265"/>
            <ac:grpSpMk id="7" creationId="{0C84718B-05DE-215E-F040-54CB2C8FB47A}"/>
          </ac:grpSpMkLst>
        </pc:grpChg>
        <pc:grpChg chg="add del">
          <ac:chgData name="일경 조" userId="88c68795e4ff3eba" providerId="LiveId" clId="{32670117-9582-4F78-A36E-D721D2B0B305}" dt="2024-06-09T07:20:11.473" v="2077" actId="478"/>
          <ac:grpSpMkLst>
            <pc:docMk/>
            <pc:sldMk cId="780825385" sldId="265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7:19:37.488" v="2029" actId="1076"/>
          <ac:grpSpMkLst>
            <pc:docMk/>
            <pc:sldMk cId="780825385" sldId="265"/>
            <ac:grpSpMk id="13" creationId="{7132B09F-965A-847F-E26A-A3EF266A5EE9}"/>
          </ac:grpSpMkLst>
        </pc:grpChg>
        <pc:grpChg chg="mod">
          <ac:chgData name="일경 조" userId="88c68795e4ff3eba" providerId="LiveId" clId="{32670117-9582-4F78-A36E-D721D2B0B305}" dt="2024-06-09T07:19:30.131" v="2027"/>
          <ac:grpSpMkLst>
            <pc:docMk/>
            <pc:sldMk cId="780825385" sldId="265"/>
            <ac:grpSpMk id="14" creationId="{540EB7E7-6B40-C202-77B9-4ABF0F950748}"/>
          </ac:grpSpMkLst>
        </pc:grpChg>
        <pc:picChg chg="mod">
          <ac:chgData name="일경 조" userId="88c68795e4ff3eba" providerId="LiveId" clId="{32670117-9582-4F78-A36E-D721D2B0B305}" dt="2024-06-09T07:19:18.899" v="2024"/>
          <ac:picMkLst>
            <pc:docMk/>
            <pc:sldMk cId="780825385" sldId="265"/>
            <ac:picMk id="8" creationId="{189C6441-39BB-F9DD-4938-663C49F7DB15}"/>
          </ac:picMkLst>
        </pc:picChg>
        <pc:picChg chg="mod">
          <ac:chgData name="일경 조" userId="88c68795e4ff3eba" providerId="LiveId" clId="{32670117-9582-4F78-A36E-D721D2B0B305}" dt="2024-06-09T07:19:30.131" v="2027"/>
          <ac:picMkLst>
            <pc:docMk/>
            <pc:sldMk cId="780825385" sldId="265"/>
            <ac:picMk id="15" creationId="{F8445B9E-E276-055E-F3EF-3F9492647C7C}"/>
          </ac:picMkLst>
        </pc:picChg>
      </pc:sldChg>
      <pc:sldChg chg="addSp delSp modSp add mod modAnim">
        <pc:chgData name="일경 조" userId="88c68795e4ff3eba" providerId="LiveId" clId="{32670117-9582-4F78-A36E-D721D2B0B305}" dt="2024-06-09T10:21:49.561" v="6443" actId="170"/>
        <pc:sldMkLst>
          <pc:docMk/>
          <pc:sldMk cId="2784047186" sldId="265"/>
        </pc:sldMkLst>
        <pc:spChg chg="add del mod">
          <ac:chgData name="일경 조" userId="88c68795e4ff3eba" providerId="LiveId" clId="{32670117-9582-4F78-A36E-D721D2B0B305}" dt="2024-06-09T07:23:21.673" v="2192" actId="478"/>
          <ac:spMkLst>
            <pc:docMk/>
            <pc:sldMk cId="2784047186" sldId="265"/>
            <ac:spMk id="2" creationId="{A37BDBA1-A49F-AA53-7218-22EA9164D773}"/>
          </ac:spMkLst>
        </pc:spChg>
        <pc:spChg chg="add mod ord">
          <ac:chgData name="일경 조" userId="88c68795e4ff3eba" providerId="LiveId" clId="{32670117-9582-4F78-A36E-D721D2B0B305}" dt="2024-06-09T10:21:49.561" v="6443" actId="170"/>
          <ac:spMkLst>
            <pc:docMk/>
            <pc:sldMk cId="2784047186" sldId="265"/>
            <ac:spMk id="2" creationId="{D6DB6C83-F364-30FF-41DC-C54438ACBDB4}"/>
          </ac:spMkLst>
        </pc:spChg>
        <pc:spChg chg="add">
          <ac:chgData name="일경 조" userId="88c68795e4ff3eba" providerId="LiveId" clId="{32670117-9582-4F78-A36E-D721D2B0B305}" dt="2024-06-09T07:24:10.913" v="2193"/>
          <ac:spMkLst>
            <pc:docMk/>
            <pc:sldMk cId="2784047186" sldId="265"/>
            <ac:spMk id="3" creationId="{873EB211-41AB-0BC4-D147-35DD8E70AB59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3" creationId="{9DED6C1E-E70D-68D6-C7B2-3EB347D33012}"/>
          </ac:spMkLst>
        </pc:spChg>
        <pc:spChg chg="add">
          <ac:chgData name="일경 조" userId="88c68795e4ff3eba" providerId="LiveId" clId="{32670117-9582-4F78-A36E-D721D2B0B305}" dt="2024-06-09T07:24:13.718" v="2194"/>
          <ac:spMkLst>
            <pc:docMk/>
            <pc:sldMk cId="2784047186" sldId="265"/>
            <ac:spMk id="4" creationId="{41B6CBD5-E69E-A87A-F5F5-47F661CA5F68}"/>
          </ac:spMkLst>
        </pc:spChg>
        <pc:spChg chg="add mod">
          <ac:chgData name="일경 조" userId="88c68795e4ff3eba" providerId="LiveId" clId="{32670117-9582-4F78-A36E-D721D2B0B305}" dt="2024-06-09T09:08:49.485" v="4605" actId="571"/>
          <ac:spMkLst>
            <pc:docMk/>
            <pc:sldMk cId="2784047186" sldId="265"/>
            <ac:spMk id="4" creationId="{B339208C-5144-727C-58C0-90D9BE4AF494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5" creationId="{68918595-8AA9-C7AC-1FB6-3E155B39F4AA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7" creationId="{93715A58-36E9-9347-A354-43AF6868CD03}"/>
          </ac:spMkLst>
        </pc:spChg>
        <pc:spChg chg="del">
          <ac:chgData name="일경 조" userId="88c68795e4ff3eba" providerId="LiveId" clId="{32670117-9582-4F78-A36E-D721D2B0B305}" dt="2024-06-09T07:23:14.074" v="2189" actId="478"/>
          <ac:spMkLst>
            <pc:docMk/>
            <pc:sldMk cId="2784047186" sldId="265"/>
            <ac:spMk id="7" creationId="{A94A00A3-0D92-C54C-B02C-146D76C4BC48}"/>
          </ac:spMkLst>
        </pc:spChg>
        <pc:spChg chg="del">
          <ac:chgData name="일경 조" userId="88c68795e4ff3eba" providerId="LiveId" clId="{32670117-9582-4F78-A36E-D721D2B0B305}" dt="2024-06-09T07:23:14.074" v="2189" actId="478"/>
          <ac:spMkLst>
            <pc:docMk/>
            <pc:sldMk cId="2784047186" sldId="265"/>
            <ac:spMk id="8" creationId="{23AF74FD-EE3B-B863-AD49-8E5F34CB2AC8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8" creationId="{E324E572-F350-C22F-8C26-CA44FBE0966D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10" creationId="{1B30BA76-7C91-6E0E-4210-1762621347AC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11" creationId="{D7D9B41E-0448-F3EA-59A7-10C351D1D1D5}"/>
          </ac:spMkLst>
        </pc:spChg>
        <pc:spChg chg="del">
          <ac:chgData name="일경 조" userId="88c68795e4ff3eba" providerId="LiveId" clId="{32670117-9582-4F78-A36E-D721D2B0B305}" dt="2024-06-09T07:23:14.074" v="2189" actId="478"/>
          <ac:spMkLst>
            <pc:docMk/>
            <pc:sldMk cId="2784047186" sldId="265"/>
            <ac:spMk id="11" creationId="{E5485C9F-CFD8-9FEB-815F-39EB316DBD1F}"/>
          </ac:spMkLst>
        </pc:spChg>
        <pc:spChg chg="add del">
          <ac:chgData name="일경 조" userId="88c68795e4ff3eba" providerId="LiveId" clId="{32670117-9582-4F78-A36E-D721D2B0B305}" dt="2024-06-09T07:25:39.128" v="2202" actId="478"/>
          <ac:spMkLst>
            <pc:docMk/>
            <pc:sldMk cId="2784047186" sldId="265"/>
            <ac:spMk id="12" creationId="{688C3C8F-6257-1978-1388-7A18D655BFC9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12" creationId="{B4EE4CF1-FEC7-6E37-0B5B-77E1EB06BDCB}"/>
          </ac:spMkLst>
        </pc:spChg>
        <pc:spChg chg="add del mod">
          <ac:chgData name="일경 조" userId="88c68795e4ff3eba" providerId="LiveId" clId="{32670117-9582-4F78-A36E-D721D2B0B305}" dt="2024-06-09T09:08:59.762" v="4614" actId="478"/>
          <ac:spMkLst>
            <pc:docMk/>
            <pc:sldMk cId="2784047186" sldId="265"/>
            <ac:spMk id="13" creationId="{52134FF4-A8DE-2805-2F6C-7FB2F1D0E89F}"/>
          </ac:spMkLst>
        </pc:spChg>
        <pc:spChg chg="add del mod">
          <ac:chgData name="일경 조" userId="88c68795e4ff3eba" providerId="LiveId" clId="{32670117-9582-4F78-A36E-D721D2B0B305}" dt="2024-06-09T07:25:39.128" v="2202" actId="478"/>
          <ac:spMkLst>
            <pc:docMk/>
            <pc:sldMk cId="2784047186" sldId="265"/>
            <ac:spMk id="13" creationId="{A23AE701-79C3-F909-4765-3CC2C646D6DA}"/>
          </ac:spMkLst>
        </pc:spChg>
        <pc:spChg chg="mod">
          <ac:chgData name="일경 조" userId="88c68795e4ff3eba" providerId="LiveId" clId="{32670117-9582-4F78-A36E-D721D2B0B305}" dt="2024-06-09T09:51:57.982" v="5871"/>
          <ac:spMkLst>
            <pc:docMk/>
            <pc:sldMk cId="2784047186" sldId="265"/>
            <ac:spMk id="13" creationId="{D90966F9-F094-7E5F-514E-C168D7D8C404}"/>
          </ac:spMkLst>
        </pc:spChg>
        <pc:spChg chg="add del mod">
          <ac:chgData name="일경 조" userId="88c68795e4ff3eba" providerId="LiveId" clId="{32670117-9582-4F78-A36E-D721D2B0B305}" dt="2024-06-09T07:25:39.128" v="2202" actId="478"/>
          <ac:spMkLst>
            <pc:docMk/>
            <pc:sldMk cId="2784047186" sldId="265"/>
            <ac:spMk id="14" creationId="{C6794722-4BDA-1E2C-F9EB-AE8840AF19C5}"/>
          </ac:spMkLst>
        </pc:spChg>
        <pc:spChg chg="add mod">
          <ac:chgData name="일경 조" userId="88c68795e4ff3eba" providerId="LiveId" clId="{32670117-9582-4F78-A36E-D721D2B0B305}" dt="2024-06-09T09:12:59.010" v="4740" actId="20577"/>
          <ac:spMkLst>
            <pc:docMk/>
            <pc:sldMk cId="2784047186" sldId="265"/>
            <ac:spMk id="14" creationId="{FA6D1604-CF32-11D7-94E3-3547C1EDACCD}"/>
          </ac:spMkLst>
        </pc:spChg>
        <pc:spChg chg="mod">
          <ac:chgData name="일경 조" userId="88c68795e4ff3eba" providerId="LiveId" clId="{32670117-9582-4F78-A36E-D721D2B0B305}" dt="2024-06-09T09:51:57.982" v="5871"/>
          <ac:spMkLst>
            <pc:docMk/>
            <pc:sldMk cId="2784047186" sldId="265"/>
            <ac:spMk id="15" creationId="{80F0648C-1336-2EDE-5E45-156A2F4BAE1B}"/>
          </ac:spMkLst>
        </pc:spChg>
        <pc:spChg chg="del mod topLvl">
          <ac:chgData name="일경 조" userId="88c68795e4ff3eba" providerId="LiveId" clId="{32670117-9582-4F78-A36E-D721D2B0B305}" dt="2024-06-09T07:27:39.367" v="2234" actId="478"/>
          <ac:spMkLst>
            <pc:docMk/>
            <pc:sldMk cId="2784047186" sldId="265"/>
            <ac:spMk id="18" creationId="{36F65F03-A34B-3616-AA56-97D42C402BEF}"/>
          </ac:spMkLst>
        </pc:spChg>
        <pc:spChg chg="add del mod">
          <ac:chgData name="일경 조" userId="88c68795e4ff3eba" providerId="LiveId" clId="{32670117-9582-4F78-A36E-D721D2B0B305}" dt="2024-06-09T09:56:21.125" v="5936" actId="478"/>
          <ac:spMkLst>
            <pc:docMk/>
            <pc:sldMk cId="2784047186" sldId="265"/>
            <ac:spMk id="18" creationId="{5529F903-5D0B-6FEF-8460-76E68606FFDD}"/>
          </ac:spMkLst>
        </pc:spChg>
        <pc:spChg chg="del mod topLvl">
          <ac:chgData name="일경 조" userId="88c68795e4ff3eba" providerId="LiveId" clId="{32670117-9582-4F78-A36E-D721D2B0B305}" dt="2024-06-09T07:27:34.025" v="2232" actId="478"/>
          <ac:spMkLst>
            <pc:docMk/>
            <pc:sldMk cId="2784047186" sldId="265"/>
            <ac:spMk id="19" creationId="{60B1B794-AB26-1F8B-471E-EEB1C8C259BC}"/>
          </ac:spMkLst>
        </pc:spChg>
        <pc:spChg chg="del mod topLvl">
          <ac:chgData name="일경 조" userId="88c68795e4ff3eba" providerId="LiveId" clId="{32670117-9582-4F78-A36E-D721D2B0B305}" dt="2024-06-09T09:51:52.392" v="5869" actId="478"/>
          <ac:spMkLst>
            <pc:docMk/>
            <pc:sldMk cId="2784047186" sldId="265"/>
            <ac:spMk id="19" creationId="{ABC31175-8E47-5B9B-5551-E3E4C3CE0B71}"/>
          </ac:spMkLst>
        </pc:spChg>
        <pc:spChg chg="add mod">
          <ac:chgData name="일경 조" userId="88c68795e4ff3eba" providerId="LiveId" clId="{32670117-9582-4F78-A36E-D721D2B0B305}" dt="2024-06-09T09:09:11.093" v="4617" actId="1076"/>
          <ac:spMkLst>
            <pc:docMk/>
            <pc:sldMk cId="2784047186" sldId="265"/>
            <ac:spMk id="20" creationId="{EBA5DAB1-FE64-E8B3-233D-23AF40DC4D16}"/>
          </ac:spMkLst>
        </pc:spChg>
        <pc:spChg chg="del mod topLvl">
          <ac:chgData name="일경 조" userId="88c68795e4ff3eba" providerId="LiveId" clId="{32670117-9582-4F78-A36E-D721D2B0B305}" dt="2024-06-09T09:51:52.392" v="5869" actId="478"/>
          <ac:spMkLst>
            <pc:docMk/>
            <pc:sldMk cId="2784047186" sldId="265"/>
            <ac:spMk id="21" creationId="{CE51AFB3-5141-A1A7-6C26-BA04AB399CA7}"/>
          </ac:spMkLst>
        </pc:spChg>
        <pc:spChg chg="add del mod">
          <ac:chgData name="일경 조" userId="88c68795e4ff3eba" providerId="LiveId" clId="{32670117-9582-4F78-A36E-D721D2B0B305}" dt="2024-06-09T09:56:20.646" v="5935" actId="478"/>
          <ac:spMkLst>
            <pc:docMk/>
            <pc:sldMk cId="2784047186" sldId="265"/>
            <ac:spMk id="22" creationId="{9618F8F2-B850-226E-F0D2-D8DC0947AE0C}"/>
          </ac:spMkLst>
        </pc:spChg>
        <pc:spChg chg="add del mod">
          <ac:chgData name="일경 조" userId="88c68795e4ff3eba" providerId="LiveId" clId="{32670117-9582-4F78-A36E-D721D2B0B305}" dt="2024-06-09T07:32:41.939" v="2291" actId="478"/>
          <ac:spMkLst>
            <pc:docMk/>
            <pc:sldMk cId="2784047186" sldId="265"/>
            <ac:spMk id="23" creationId="{0951838A-1CC1-3326-C4A0-1B761F6057F0}"/>
          </ac:spMkLst>
        </pc:spChg>
        <pc:spChg chg="add del mod">
          <ac:chgData name="일경 조" userId="88c68795e4ff3eba" providerId="LiveId" clId="{32670117-9582-4F78-A36E-D721D2B0B305}" dt="2024-06-09T07:32:41.939" v="2291" actId="478"/>
          <ac:spMkLst>
            <pc:docMk/>
            <pc:sldMk cId="2784047186" sldId="265"/>
            <ac:spMk id="24" creationId="{A9DC639C-EC7E-B546-7E4F-9D911DD02ECA}"/>
          </ac:spMkLst>
        </pc:spChg>
        <pc:spChg chg="add del mod">
          <ac:chgData name="일경 조" userId="88c68795e4ff3eba" providerId="LiveId" clId="{32670117-9582-4F78-A36E-D721D2B0B305}" dt="2024-06-09T07:33:10.698" v="2299" actId="478"/>
          <ac:spMkLst>
            <pc:docMk/>
            <pc:sldMk cId="2784047186" sldId="265"/>
            <ac:spMk id="25" creationId="{30B3F2B2-8E56-5C4E-8118-0DE183F92509}"/>
          </ac:spMkLst>
        </pc:spChg>
        <pc:spChg chg="add del">
          <ac:chgData name="일경 조" userId="88c68795e4ff3eba" providerId="LiveId" clId="{32670117-9582-4F78-A36E-D721D2B0B305}" dt="2024-06-09T07:33:32.547" v="2304" actId="478"/>
          <ac:spMkLst>
            <pc:docMk/>
            <pc:sldMk cId="2784047186" sldId="265"/>
            <ac:spMk id="26" creationId="{93EDCE6C-5119-93D3-7455-5A08B18986F0}"/>
          </ac:spMkLst>
        </pc:spChg>
        <pc:spChg chg="add del mod">
          <ac:chgData name="일경 조" userId="88c68795e4ff3eba" providerId="LiveId" clId="{32670117-9582-4F78-A36E-D721D2B0B305}" dt="2024-06-09T07:33:32.106" v="2303" actId="478"/>
          <ac:spMkLst>
            <pc:docMk/>
            <pc:sldMk cId="2784047186" sldId="265"/>
            <ac:spMk id="27" creationId="{FAF9F6AD-D537-6352-D6DC-AB26234A8D22}"/>
          </ac:spMkLst>
        </pc:spChg>
        <pc:spChg chg="add mod">
          <ac:chgData name="일경 조" userId="88c68795e4ff3eba" providerId="LiveId" clId="{32670117-9582-4F78-A36E-D721D2B0B305}" dt="2024-06-09T07:36:11.339" v="2343" actId="164"/>
          <ac:spMkLst>
            <pc:docMk/>
            <pc:sldMk cId="2784047186" sldId="265"/>
            <ac:spMk id="28" creationId="{B34494AF-DAAE-8734-A266-E03B7A1789E5}"/>
          </ac:spMkLst>
        </pc:spChg>
        <pc:spChg chg="add mod">
          <ac:chgData name="일경 조" userId="88c68795e4ff3eba" providerId="LiveId" clId="{32670117-9582-4F78-A36E-D721D2B0B305}" dt="2024-06-09T07:36:22.870" v="2346" actId="1076"/>
          <ac:spMkLst>
            <pc:docMk/>
            <pc:sldMk cId="2784047186" sldId="265"/>
            <ac:spMk id="29" creationId="{F2A8A685-BA1D-7381-62D1-4855706FA436}"/>
          </ac:spMkLst>
        </pc:spChg>
        <pc:spChg chg="add mod">
          <ac:chgData name="일경 조" userId="88c68795e4ff3eba" providerId="LiveId" clId="{32670117-9582-4F78-A36E-D721D2B0B305}" dt="2024-06-09T07:36:11.339" v="2343" actId="164"/>
          <ac:spMkLst>
            <pc:docMk/>
            <pc:sldMk cId="2784047186" sldId="265"/>
            <ac:spMk id="30" creationId="{EA7C4551-A60B-AA89-179B-956075FE9F6F}"/>
          </ac:spMkLst>
        </pc:spChg>
        <pc:spChg chg="add mod">
          <ac:chgData name="일경 조" userId="88c68795e4ff3eba" providerId="LiveId" clId="{32670117-9582-4F78-A36E-D721D2B0B305}" dt="2024-06-09T07:36:57.180" v="2352" actId="14100"/>
          <ac:spMkLst>
            <pc:docMk/>
            <pc:sldMk cId="2784047186" sldId="265"/>
            <ac:spMk id="31" creationId="{121B55DA-7D75-5FAC-E847-68B97761320E}"/>
          </ac:spMkLst>
        </pc:spChg>
        <pc:spChg chg="add mod">
          <ac:chgData name="일경 조" userId="88c68795e4ff3eba" providerId="LiveId" clId="{32670117-9582-4F78-A36E-D721D2B0B305}" dt="2024-06-09T07:36:11.339" v="2343" actId="164"/>
          <ac:spMkLst>
            <pc:docMk/>
            <pc:sldMk cId="2784047186" sldId="265"/>
            <ac:spMk id="32" creationId="{3465A70B-627D-BCDD-1B20-7F4DE465030A}"/>
          </ac:spMkLst>
        </pc:spChg>
        <pc:spChg chg="add mod">
          <ac:chgData name="일경 조" userId="88c68795e4ff3eba" providerId="LiveId" clId="{32670117-9582-4F78-A36E-D721D2B0B305}" dt="2024-06-09T07:35:42.598" v="2330" actId="571"/>
          <ac:spMkLst>
            <pc:docMk/>
            <pc:sldMk cId="2784047186" sldId="265"/>
            <ac:spMk id="33" creationId="{F4E7BA97-9878-45C6-50F9-BDBBC20D79DE}"/>
          </ac:spMkLst>
        </pc:spChg>
        <pc:spChg chg="add mod">
          <ac:chgData name="일경 조" userId="88c68795e4ff3eba" providerId="LiveId" clId="{32670117-9582-4F78-A36E-D721D2B0B305}" dt="2024-06-09T07:35:55.677" v="2338" actId="571"/>
          <ac:spMkLst>
            <pc:docMk/>
            <pc:sldMk cId="2784047186" sldId="265"/>
            <ac:spMk id="34" creationId="{1AADD7F0-034C-8B0D-2D34-011C849AF561}"/>
          </ac:spMkLst>
        </pc:spChg>
        <pc:spChg chg="add mod">
          <ac:chgData name="일경 조" userId="88c68795e4ff3eba" providerId="LiveId" clId="{32670117-9582-4F78-A36E-D721D2B0B305}" dt="2024-06-09T09:15:34.539" v="4880" actId="1076"/>
          <ac:spMkLst>
            <pc:docMk/>
            <pc:sldMk cId="2784047186" sldId="265"/>
            <ac:spMk id="36" creationId="{F8314874-25C3-8F50-9313-3E9C630ECC2B}"/>
          </ac:spMkLst>
        </pc:spChg>
        <pc:spChg chg="mod">
          <ac:chgData name="일경 조" userId="88c68795e4ff3eba" providerId="LiveId" clId="{32670117-9582-4F78-A36E-D721D2B0B305}" dt="2024-06-09T09:26:22.299" v="5494" actId="14861"/>
          <ac:spMkLst>
            <pc:docMk/>
            <pc:sldMk cId="2784047186" sldId="265"/>
            <ac:spMk id="56" creationId="{1084B5D8-EB2E-63B3-284D-E8F4B8DF793C}"/>
          </ac:spMkLst>
        </pc:spChg>
        <pc:grpChg chg="add mod">
          <ac:chgData name="일경 조" userId="88c68795e4ff3eba" providerId="LiveId" clId="{32670117-9582-4F78-A36E-D721D2B0B305}" dt="2024-06-09T09:51:57.982" v="5871"/>
          <ac:grpSpMkLst>
            <pc:docMk/>
            <pc:sldMk cId="2784047186" sldId="265"/>
            <ac:grpSpMk id="4" creationId="{6CB56069-DDF8-7D13-BB0E-3EED54F27EAD}"/>
          </ac:grpSpMkLst>
        </pc:grpChg>
        <pc:grpChg chg="del">
          <ac:chgData name="일경 조" userId="88c68795e4ff3eba" providerId="LiveId" clId="{32670117-9582-4F78-A36E-D721D2B0B305}" dt="2024-06-09T09:51:57.592" v="5870" actId="478"/>
          <ac:grpSpMkLst>
            <pc:docMk/>
            <pc:sldMk cId="2784047186" sldId="265"/>
            <ac:grpSpMk id="9" creationId="{9C48179A-1824-30BF-7CD3-47C70EFA3EF3}"/>
          </ac:grpSpMkLst>
        </pc:grpChg>
        <pc:grpChg chg="add del mod">
          <ac:chgData name="일경 조" userId="88c68795e4ff3eba" providerId="LiveId" clId="{32670117-9582-4F78-A36E-D721D2B0B305}" dt="2024-06-09T09:25:16.813" v="5479" actId="478"/>
          <ac:grpSpMkLst>
            <pc:docMk/>
            <pc:sldMk cId="2784047186" sldId="265"/>
            <ac:grpSpMk id="15" creationId="{119B2396-7B1D-4C13-0B2C-F1E59AF80BC1}"/>
          </ac:grpSpMkLst>
        </pc:grpChg>
        <pc:grpChg chg="add del mod">
          <ac:chgData name="일경 조" userId="88c68795e4ff3eba" providerId="LiveId" clId="{32670117-9582-4F78-A36E-D721D2B0B305}" dt="2024-06-09T07:27:34.025" v="2232" actId="478"/>
          <ac:grpSpMkLst>
            <pc:docMk/>
            <pc:sldMk cId="2784047186" sldId="265"/>
            <ac:grpSpMk id="17" creationId="{8F910885-223A-07A0-FCF4-386DB4E3AE19}"/>
          </ac:grpSpMkLst>
        </pc:grpChg>
        <pc:grpChg chg="del mod topLvl">
          <ac:chgData name="일경 조" userId="88c68795e4ff3eba" providerId="LiveId" clId="{32670117-9582-4F78-A36E-D721D2B0B305}" dt="2024-06-09T09:25:20.905" v="5481" actId="165"/>
          <ac:grpSpMkLst>
            <pc:docMk/>
            <pc:sldMk cId="2784047186" sldId="265"/>
            <ac:grpSpMk id="17" creationId="{EAFA49ED-420E-B9F5-D78A-320906DC23CD}"/>
          </ac:grpSpMkLst>
        </pc:grpChg>
        <pc:grpChg chg="add mod">
          <ac:chgData name="일경 조" userId="88c68795e4ff3eba" providerId="LiveId" clId="{32670117-9582-4F78-A36E-D721D2B0B305}" dt="2024-06-09T09:09:14.078" v="4618" actId="1076"/>
          <ac:grpSpMkLst>
            <pc:docMk/>
            <pc:sldMk cId="2784047186" sldId="265"/>
            <ac:grpSpMk id="35" creationId="{7476A096-2AA5-79B9-44BA-CB6BEF16D509}"/>
          </ac:grpSpMkLst>
        </pc:grpChg>
        <pc:picChg chg="add del mod">
          <ac:chgData name="일경 조" userId="88c68795e4ff3eba" providerId="LiveId" clId="{32670117-9582-4F78-A36E-D721D2B0B305}" dt="2024-06-09T07:24:29.977" v="2198" actId="478"/>
          <ac:picMkLst>
            <pc:docMk/>
            <pc:sldMk cId="2784047186" sldId="265"/>
            <ac:picMk id="10" creationId="{4686C755-3DB1-B5C6-09FD-196E7977BDE0}"/>
          </ac:picMkLst>
        </pc:picChg>
        <pc:picChg chg="add mod ord modCrop">
          <ac:chgData name="일경 조" userId="88c68795e4ff3eba" providerId="LiveId" clId="{32670117-9582-4F78-A36E-D721D2B0B305}" dt="2024-06-09T07:37:30.456" v="2358" actId="732"/>
          <ac:picMkLst>
            <pc:docMk/>
            <pc:sldMk cId="2784047186" sldId="265"/>
            <ac:picMk id="16" creationId="{33321872-EE2E-06DA-6B6A-8430DBB9DCB5}"/>
          </ac:picMkLst>
        </pc:picChg>
        <pc:picChg chg="mod">
          <ac:chgData name="일경 조" userId="88c68795e4ff3eba" providerId="LiveId" clId="{32670117-9582-4F78-A36E-D721D2B0B305}" dt="2024-06-09T09:51:57.982" v="5871"/>
          <ac:picMkLst>
            <pc:docMk/>
            <pc:sldMk cId="2784047186" sldId="265"/>
            <ac:picMk id="17" creationId="{C5371853-A2C7-274E-6DC5-18C289C8E9C7}"/>
          </ac:picMkLst>
        </pc:picChg>
        <pc:picChg chg="del mod topLvl">
          <ac:chgData name="일경 조" userId="88c68795e4ff3eba" providerId="LiveId" clId="{32670117-9582-4F78-A36E-D721D2B0B305}" dt="2024-06-09T09:25:16.813" v="5479" actId="478"/>
          <ac:picMkLst>
            <pc:docMk/>
            <pc:sldMk cId="2784047186" sldId="265"/>
            <ac:picMk id="18" creationId="{B0CB5D40-4A5A-D01A-8670-34EAA40167C1}"/>
          </ac:picMkLst>
        </pc:picChg>
        <pc:cxnChg chg="add del">
          <ac:chgData name="일경 조" userId="88c68795e4ff3eba" providerId="LiveId" clId="{32670117-9582-4F78-A36E-D721D2B0B305}" dt="2024-06-09T07:31:13.781" v="2269" actId="478"/>
          <ac:cxnSpMkLst>
            <pc:docMk/>
            <pc:sldMk cId="2784047186" sldId="265"/>
            <ac:cxnSpMk id="22" creationId="{576598A7-E1CE-8FE8-B851-0F5E70FDBEB2}"/>
          </ac:cxnSpMkLst>
        </pc:cxnChg>
      </pc:sldChg>
      <pc:sldChg chg="addSp delSp modSp add mod delAnim modAnim">
        <pc:chgData name="일경 조" userId="88c68795e4ff3eba" providerId="LiveId" clId="{32670117-9582-4F78-A36E-D721D2B0B305}" dt="2024-06-09T09:52:01.237" v="5873"/>
        <pc:sldMkLst>
          <pc:docMk/>
          <pc:sldMk cId="806475070" sldId="266"/>
        </pc:sldMkLst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2" creationId="{08908988-31B7-8511-CF64-E816A4773174}"/>
          </ac:spMkLst>
        </pc:spChg>
        <pc:spChg chg="add">
          <ac:chgData name="일경 조" userId="88c68795e4ff3eba" providerId="LiveId" clId="{32670117-9582-4F78-A36E-D721D2B0B305}" dt="2024-06-09T07:40:10.347" v="2524"/>
          <ac:spMkLst>
            <pc:docMk/>
            <pc:sldMk cId="806475070" sldId="266"/>
            <ac:spMk id="2" creationId="{5B2C2082-67C3-6375-945D-FBF72D72119A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5" creationId="{426D6F40-8D08-D155-B631-501F26D58420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7" creationId="{F115A504-1B3C-F04C-DD84-D08AA51B360D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8" creationId="{A137076F-1FF6-F9B1-AEF5-B69D36F4D2EF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0" creationId="{DAB05AC7-66E8-0F3F-9A02-8289F362E407}"/>
          </ac:spMkLst>
        </pc:spChg>
        <pc:spChg chg="add mod">
          <ac:chgData name="일경 조" userId="88c68795e4ff3eba" providerId="LiveId" clId="{32670117-9582-4F78-A36E-D721D2B0B305}" dt="2024-06-09T09:15:24.539" v="4879" actId="1076"/>
          <ac:spMkLst>
            <pc:docMk/>
            <pc:sldMk cId="806475070" sldId="266"/>
            <ac:spMk id="11" creationId="{3D2E8BF1-5CA7-D6D8-FDC7-7925AF7110BB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2" creationId="{187B1DAA-99D4-A795-D75E-E32E230B179D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3" creationId="{AAF0F667-BD39-4DCE-903A-19CF65DFBC79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4" creationId="{A39141C1-DBD4-A770-1A02-95FDC8E6D5BE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5" creationId="{19685FE4-7835-32C8-2039-F32C6441FC5F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6" creationId="{B6E4E642-D177-2966-836E-A608259A71AE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7" creationId="{BA844CDA-ED2B-BABE-8417-F3F0BA4B2B90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8" creationId="{655B0FCE-9B0A-ECD4-1309-7CA34BD149D0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9" creationId="{F30A32D8-7D64-C20D-7714-E0633812CE44}"/>
          </ac:spMkLst>
        </pc:spChg>
        <pc:spChg chg="mod">
          <ac:chgData name="일경 조" userId="88c68795e4ff3eba" providerId="LiveId" clId="{32670117-9582-4F78-A36E-D721D2B0B305}" dt="2024-06-09T09:15:20.640" v="4878" actId="1076"/>
          <ac:spMkLst>
            <pc:docMk/>
            <pc:sldMk cId="806475070" sldId="266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21" creationId="{4680553F-307B-8937-1A36-105FE2F230EE}"/>
          </ac:spMkLst>
        </pc:spChg>
        <pc:spChg chg="mod">
          <ac:chgData name="일경 조" userId="88c68795e4ff3eba" providerId="LiveId" clId="{32670117-9582-4F78-A36E-D721D2B0B305}" dt="2024-06-09T09:52:01.237" v="5873"/>
          <ac:spMkLst>
            <pc:docMk/>
            <pc:sldMk cId="806475070" sldId="266"/>
            <ac:spMk id="23" creationId="{26768EC6-EB04-EE29-7F99-67AB68CADB32}"/>
          </ac:spMkLst>
        </pc:spChg>
        <pc:spChg chg="mod">
          <ac:chgData name="일경 조" userId="88c68795e4ff3eba" providerId="LiveId" clId="{32670117-9582-4F78-A36E-D721D2B0B305}" dt="2024-06-09T09:52:01.237" v="5873"/>
          <ac:spMkLst>
            <pc:docMk/>
            <pc:sldMk cId="806475070" sldId="266"/>
            <ac:spMk id="24" creationId="{F1F920A5-C4A1-7489-0BBF-47897B49DA40}"/>
          </ac:spMkLst>
        </pc:spChg>
        <pc:spChg chg="del">
          <ac:chgData name="일경 조" userId="88c68795e4ff3eba" providerId="LiveId" clId="{32670117-9582-4F78-A36E-D721D2B0B305}" dt="2024-06-09T07:39:25.281" v="2523" actId="478"/>
          <ac:spMkLst>
            <pc:docMk/>
            <pc:sldMk cId="806475070" sldId="266"/>
            <ac:spMk id="36" creationId="{F8314874-25C3-8F50-9313-3E9C630ECC2B}"/>
          </ac:spMkLst>
        </pc:spChg>
        <pc:grpChg chg="add mod">
          <ac:chgData name="일경 조" userId="88c68795e4ff3eba" providerId="LiveId" clId="{32670117-9582-4F78-A36E-D721D2B0B305}" dt="2024-06-09T09:13:06.862" v="4742"/>
          <ac:grpSpMkLst>
            <pc:docMk/>
            <pc:sldMk cId="806475070" sldId="266"/>
            <ac:grpSpMk id="3" creationId="{E6071563-7EBF-5430-2721-AA6ECF6735F1}"/>
          </ac:grpSpMkLst>
        </pc:grpChg>
        <pc:grpChg chg="del">
          <ac:chgData name="일경 조" userId="88c68795e4ff3eba" providerId="LiveId" clId="{32670117-9582-4F78-A36E-D721D2B0B305}" dt="2024-06-09T09:52:01.025" v="5872" actId="478"/>
          <ac:grpSpMkLst>
            <pc:docMk/>
            <pc:sldMk cId="806475070" sldId="266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2:01.237" v="5873"/>
          <ac:grpSpMkLst>
            <pc:docMk/>
            <pc:sldMk cId="806475070" sldId="266"/>
            <ac:grpSpMk id="22" creationId="{32FDFF4C-E66F-D375-E515-E3E87265443D}"/>
          </ac:grpSpMkLst>
        </pc:grpChg>
        <pc:grpChg chg="del">
          <ac:chgData name="일경 조" userId="88c68795e4ff3eba" providerId="LiveId" clId="{32670117-9582-4F78-A36E-D721D2B0B305}" dt="2024-06-09T09:13:06.158" v="4741" actId="478"/>
          <ac:grpSpMkLst>
            <pc:docMk/>
            <pc:sldMk cId="806475070" sldId="266"/>
            <ac:grpSpMk id="35" creationId="{7476A096-2AA5-79B9-44BA-CB6BEF16D509}"/>
          </ac:grpSpMkLst>
        </pc:grpChg>
        <pc:picChg chg="add mod">
          <ac:chgData name="일경 조" userId="88c68795e4ff3eba" providerId="LiveId" clId="{32670117-9582-4F78-A36E-D721D2B0B305}" dt="2024-06-09T08:59:59.474" v="4258" actId="14861"/>
          <ac:picMkLst>
            <pc:docMk/>
            <pc:sldMk cId="806475070" sldId="266"/>
            <ac:picMk id="4" creationId="{AFB473F9-E00B-325C-9344-3767F4CD54C5}"/>
          </ac:picMkLst>
        </pc:picChg>
        <pc:picChg chg="add del mod">
          <ac:chgData name="일경 조" userId="88c68795e4ff3eba" providerId="LiveId" clId="{32670117-9582-4F78-A36E-D721D2B0B305}" dt="2024-06-09T07:41:51.619" v="2550" actId="478"/>
          <ac:picMkLst>
            <pc:docMk/>
            <pc:sldMk cId="806475070" sldId="266"/>
            <ac:picMk id="7" creationId="{016A178E-C98D-9FDC-80B7-36CC0E9F2817}"/>
          </ac:picMkLst>
        </pc:picChg>
        <pc:picChg chg="add del mod">
          <ac:chgData name="일경 조" userId="88c68795e4ff3eba" providerId="LiveId" clId="{32670117-9582-4F78-A36E-D721D2B0B305}" dt="2024-06-09T07:41:51.836" v="2551" actId="478"/>
          <ac:picMkLst>
            <pc:docMk/>
            <pc:sldMk cId="806475070" sldId="266"/>
            <ac:picMk id="10" creationId="{54637513-C2FE-D5C2-EE84-8ADB7CF63F97}"/>
          </ac:picMkLst>
        </pc:picChg>
        <pc:picChg chg="del">
          <ac:chgData name="일경 조" userId="88c68795e4ff3eba" providerId="LiveId" clId="{32670117-9582-4F78-A36E-D721D2B0B305}" dt="2024-06-09T07:39:22.042" v="2522" actId="478"/>
          <ac:picMkLst>
            <pc:docMk/>
            <pc:sldMk cId="806475070" sldId="266"/>
            <ac:picMk id="16" creationId="{33321872-EE2E-06DA-6B6A-8430DBB9DCB5}"/>
          </ac:picMkLst>
        </pc:picChg>
        <pc:picChg chg="mod">
          <ac:chgData name="일경 조" userId="88c68795e4ff3eba" providerId="LiveId" clId="{32670117-9582-4F78-A36E-D721D2B0B305}" dt="2024-06-09T09:52:01.237" v="5873"/>
          <ac:picMkLst>
            <pc:docMk/>
            <pc:sldMk cId="806475070" sldId="266"/>
            <ac:picMk id="25" creationId="{A279193D-60F8-6E7E-00B2-BE31157733DF}"/>
          </ac:picMkLst>
        </pc:picChg>
      </pc:sldChg>
      <pc:sldChg chg="add del">
        <pc:chgData name="일경 조" userId="88c68795e4ff3eba" providerId="LiveId" clId="{32670117-9582-4F78-A36E-D721D2B0B305}" dt="2024-06-09T07:39:19.709" v="2520" actId="47"/>
        <pc:sldMkLst>
          <pc:docMk/>
          <pc:sldMk cId="4026130288" sldId="266"/>
        </pc:sldMkLst>
      </pc:sldChg>
      <pc:sldChg chg="addSp delSp modSp add mod modAnim">
        <pc:chgData name="일경 조" userId="88c68795e4ff3eba" providerId="LiveId" clId="{32670117-9582-4F78-A36E-D721D2B0B305}" dt="2024-06-09T09:52:07.812" v="5875"/>
        <pc:sldMkLst>
          <pc:docMk/>
          <pc:sldMk cId="1523477316" sldId="267"/>
        </pc:sldMkLst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2" creationId="{30E77569-B73D-D308-6142-17F47406B650}"/>
          </ac:spMkLst>
        </pc:spChg>
        <pc:spChg chg="add mod">
          <ac:chgData name="일경 조" userId="88c68795e4ff3eba" providerId="LiveId" clId="{32670117-9582-4F78-A36E-D721D2B0B305}" dt="2024-06-09T09:15:16.075" v="4876" actId="1076"/>
          <ac:spMkLst>
            <pc:docMk/>
            <pc:sldMk cId="1523477316" sldId="267"/>
            <ac:spMk id="3" creationId="{B54F0596-BA19-BC41-2A7B-74613D4AE79B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5" creationId="{36725E1E-7422-7853-C947-6F5CC2E34BAD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7" creationId="{84E9C8D5-02F0-89B0-7DC9-3300EEEA3BC9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8" creationId="{8D0BDF8F-BC31-ACB6-7A81-38CA634228A6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1" creationId="{604B7458-879B-33B4-18C0-A7CD5A00F078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2" creationId="{7BB0AC34-CDAA-BB92-7095-B2F1DC6C37A3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3" creationId="{5EA12DDF-196C-21C8-4F75-1B1128DB0E1E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4" creationId="{8D952B81-2A45-B13D-6FD1-D3E127AF634D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5" creationId="{3B681DCA-DF07-5F1C-4DCD-9EAFC9DD7895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6" creationId="{CE2CA6B5-F8C0-944C-9E77-39B0FC78075B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7" creationId="{332D6662-A2B5-C8FC-4D33-CA120FF16B18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8" creationId="{2DB4153F-8C45-9797-CC3D-8C66F3E7EA38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9" creationId="{3087E681-5162-B4A8-7508-C00CEED162EB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21" creationId="{0636B94C-6414-1345-6405-8AEEE54E1721}"/>
          </ac:spMkLst>
        </pc:spChg>
        <pc:spChg chg="mod">
          <ac:chgData name="일경 조" userId="88c68795e4ff3eba" providerId="LiveId" clId="{32670117-9582-4F78-A36E-D721D2B0B305}" dt="2024-06-09T09:52:07.812" v="5875"/>
          <ac:spMkLst>
            <pc:docMk/>
            <pc:sldMk cId="1523477316" sldId="267"/>
            <ac:spMk id="23" creationId="{FDBE4B05-B778-7F89-8446-304B9E79587E}"/>
          </ac:spMkLst>
        </pc:spChg>
        <pc:spChg chg="mod">
          <ac:chgData name="일경 조" userId="88c68795e4ff3eba" providerId="LiveId" clId="{32670117-9582-4F78-A36E-D721D2B0B305}" dt="2024-06-09T09:52:07.812" v="5875"/>
          <ac:spMkLst>
            <pc:docMk/>
            <pc:sldMk cId="1523477316" sldId="267"/>
            <ac:spMk id="24" creationId="{0DDF1B45-6B22-305C-B7E5-8EECA5227316}"/>
          </ac:spMkLst>
        </pc:spChg>
        <pc:grpChg chg="add mod">
          <ac:chgData name="일경 조" userId="88c68795e4ff3eba" providerId="LiveId" clId="{32670117-9582-4F78-A36E-D721D2B0B305}" dt="2024-06-09T09:13:10.687" v="4744"/>
          <ac:grpSpMkLst>
            <pc:docMk/>
            <pc:sldMk cId="1523477316" sldId="267"/>
            <ac:grpSpMk id="4" creationId="{78CB5142-6C00-AC37-E89E-9607314B0C67}"/>
          </ac:grpSpMkLst>
        </pc:grpChg>
        <pc:grpChg chg="del">
          <ac:chgData name="일경 조" userId="88c68795e4ff3eba" providerId="LiveId" clId="{32670117-9582-4F78-A36E-D721D2B0B305}" dt="2024-06-09T09:52:07.608" v="5874" actId="478"/>
          <ac:grpSpMkLst>
            <pc:docMk/>
            <pc:sldMk cId="1523477316" sldId="267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2:07.812" v="5875"/>
          <ac:grpSpMkLst>
            <pc:docMk/>
            <pc:sldMk cId="1523477316" sldId="267"/>
            <ac:grpSpMk id="22" creationId="{9A3954E5-2384-CFC0-708E-0C41C68859CA}"/>
          </ac:grpSpMkLst>
        </pc:grpChg>
        <pc:grpChg chg="del">
          <ac:chgData name="일경 조" userId="88c68795e4ff3eba" providerId="LiveId" clId="{32670117-9582-4F78-A36E-D721D2B0B305}" dt="2024-06-09T09:13:09.950" v="4743" actId="478"/>
          <ac:grpSpMkLst>
            <pc:docMk/>
            <pc:sldMk cId="1523477316" sldId="267"/>
            <ac:grpSpMk id="35" creationId="{7476A096-2AA5-79B9-44BA-CB6BEF16D509}"/>
          </ac:grpSpMkLst>
        </pc:grpChg>
        <pc:picChg chg="add del mod">
          <ac:chgData name="일경 조" userId="88c68795e4ff3eba" providerId="LiveId" clId="{32670117-9582-4F78-A36E-D721D2B0B305}" dt="2024-06-09T07:43:15.035" v="2712" actId="478"/>
          <ac:picMkLst>
            <pc:docMk/>
            <pc:sldMk cId="1523477316" sldId="267"/>
            <ac:picMk id="2" creationId="{BF63AA90-FF91-3BCE-6F8E-D1A733F95B23}"/>
          </ac:picMkLst>
        </pc:picChg>
        <pc:picChg chg="del">
          <ac:chgData name="일경 조" userId="88c68795e4ff3eba" providerId="LiveId" clId="{32670117-9582-4F78-A36E-D721D2B0B305}" dt="2024-06-09T07:41:37.772" v="2543" actId="478"/>
          <ac:picMkLst>
            <pc:docMk/>
            <pc:sldMk cId="1523477316" sldId="267"/>
            <ac:picMk id="4" creationId="{AFB473F9-E00B-325C-9344-3767F4CD54C5}"/>
          </ac:picMkLst>
        </pc:picChg>
        <pc:picChg chg="del">
          <ac:chgData name="일경 조" userId="88c68795e4ff3eba" providerId="LiveId" clId="{32670117-9582-4F78-A36E-D721D2B0B305}" dt="2024-06-09T07:41:49.900" v="2549" actId="478"/>
          <ac:picMkLst>
            <pc:docMk/>
            <pc:sldMk cId="1523477316" sldId="267"/>
            <ac:picMk id="7" creationId="{016A178E-C98D-9FDC-80B7-36CC0E9F2817}"/>
          </ac:picMkLst>
        </pc:picChg>
        <pc:picChg chg="mod">
          <ac:chgData name="일경 조" userId="88c68795e4ff3eba" providerId="LiveId" clId="{32670117-9582-4F78-A36E-D721D2B0B305}" dt="2024-06-09T08:59:56.139" v="4257" actId="14861"/>
          <ac:picMkLst>
            <pc:docMk/>
            <pc:sldMk cId="1523477316" sldId="267"/>
            <ac:picMk id="10" creationId="{54637513-C2FE-D5C2-EE84-8ADB7CF63F97}"/>
          </ac:picMkLst>
        </pc:picChg>
        <pc:picChg chg="mod">
          <ac:chgData name="일경 조" userId="88c68795e4ff3eba" providerId="LiveId" clId="{32670117-9582-4F78-A36E-D721D2B0B305}" dt="2024-06-09T09:52:07.812" v="5875"/>
          <ac:picMkLst>
            <pc:docMk/>
            <pc:sldMk cId="1523477316" sldId="267"/>
            <ac:picMk id="25" creationId="{6A311846-1EDC-DE17-DEA1-5D835C4E0355}"/>
          </ac:picMkLst>
        </pc:picChg>
      </pc:sldChg>
      <pc:sldChg chg="addSp delSp modSp add mod modAnim">
        <pc:chgData name="일경 조" userId="88c68795e4ff3eba" providerId="LiveId" clId="{32670117-9582-4F78-A36E-D721D2B0B305}" dt="2024-06-09T09:52:14.277" v="5879"/>
        <pc:sldMkLst>
          <pc:docMk/>
          <pc:sldMk cId="562599657" sldId="268"/>
        </pc:sldMkLst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2" creationId="{0BA06C31-8655-D467-8E65-B5107395A222}"/>
          </ac:spMkLst>
        </pc:spChg>
        <pc:spChg chg="add mod">
          <ac:chgData name="일경 조" userId="88c68795e4ff3eba" providerId="LiveId" clId="{32670117-9582-4F78-A36E-D721D2B0B305}" dt="2024-06-09T09:14:54.890" v="4870" actId="1076"/>
          <ac:spMkLst>
            <pc:docMk/>
            <pc:sldMk cId="562599657" sldId="268"/>
            <ac:spMk id="3" creationId="{3DF81CD9-A85D-E7AF-2FA7-040A92966C49}"/>
          </ac:spMkLst>
        </pc:spChg>
        <pc:spChg chg="add">
          <ac:chgData name="일경 조" userId="88c68795e4ff3eba" providerId="LiveId" clId="{32670117-9582-4F78-A36E-D721D2B0B305}" dt="2024-06-09T07:47:27.799" v="2909"/>
          <ac:spMkLst>
            <pc:docMk/>
            <pc:sldMk cId="562599657" sldId="268"/>
            <ac:spMk id="5" creationId="{DD2F101C-E6C1-9F01-826E-CC1659758609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5" creationId="{E36E8F3C-5A28-C28E-AD58-3252F072170C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7" creationId="{10970A48-1D19-22AC-1E4C-2D1E4F6CFED5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8" creationId="{2C511F6A-120D-528D-1BF2-7BCF707CE770}"/>
          </ac:spMkLst>
        </pc:spChg>
        <pc:spChg chg="add mod">
          <ac:chgData name="일경 조" userId="88c68795e4ff3eba" providerId="LiveId" clId="{32670117-9582-4F78-A36E-D721D2B0B305}" dt="2024-06-09T07:47:40.187" v="2911"/>
          <ac:spMkLst>
            <pc:docMk/>
            <pc:sldMk cId="562599657" sldId="268"/>
            <ac:spMk id="8" creationId="{B08E99AD-2F5C-1FF7-0F0D-01C013AA74A2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0" creationId="{2F5C8164-DD2D-EAEA-5066-1281C1ED7E85}"/>
          </ac:spMkLst>
        </pc:spChg>
        <pc:spChg chg="add del mod">
          <ac:chgData name="일경 조" userId="88c68795e4ff3eba" providerId="LiveId" clId="{32670117-9582-4F78-A36E-D721D2B0B305}" dt="2024-06-09T08:46:56.506" v="4118" actId="478"/>
          <ac:spMkLst>
            <pc:docMk/>
            <pc:sldMk cId="562599657" sldId="268"/>
            <ac:spMk id="11" creationId="{0BD5513E-2889-0CDD-181D-5C295D771E2A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2" creationId="{4568628A-3AE1-51F5-2FD9-83E25FE9E1CA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4" creationId="{79DA3BBE-EF2C-2E03-91DF-3917BB179A82}"/>
          </ac:spMkLst>
        </pc:spChg>
        <pc:spChg chg="add del mod">
          <ac:chgData name="일경 조" userId="88c68795e4ff3eba" providerId="LiveId" clId="{32670117-9582-4F78-A36E-D721D2B0B305}" dt="2024-06-09T07:51:05.405" v="3080" actId="478"/>
          <ac:spMkLst>
            <pc:docMk/>
            <pc:sldMk cId="562599657" sldId="268"/>
            <ac:spMk id="15" creationId="{58392CAB-39CC-8476-E66E-4BB9E900A4E0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5" creationId="{971AC642-B8E0-23FA-F00E-CB42991B7DA1}"/>
          </ac:spMkLst>
        </pc:spChg>
        <pc:spChg chg="add mod">
          <ac:chgData name="일경 조" userId="88c68795e4ff3eba" providerId="LiveId" clId="{32670117-9582-4F78-A36E-D721D2B0B305}" dt="2024-06-09T09:14:54.890" v="4870" actId="1076"/>
          <ac:spMkLst>
            <pc:docMk/>
            <pc:sldMk cId="562599657" sldId="268"/>
            <ac:spMk id="16" creationId="{94CF44EF-9FAE-A45A-A542-A9AD816ED8F1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7" creationId="{4AC724B7-666E-3D69-097F-2C57E23C4C86}"/>
          </ac:spMkLst>
        </pc:spChg>
        <pc:spChg chg="add del">
          <ac:chgData name="일경 조" userId="88c68795e4ff3eba" providerId="LiveId" clId="{32670117-9582-4F78-A36E-D721D2B0B305}" dt="2024-06-09T08:12:34.339" v="3348" actId="21"/>
          <ac:spMkLst>
            <pc:docMk/>
            <pc:sldMk cId="562599657" sldId="268"/>
            <ac:spMk id="18" creationId="{4840D7A4-46BE-2618-38C9-B2CAB36910C3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8" creationId="{5E64C01E-3503-4FA8-EDEE-A1089DF846FD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9" creationId="{52A640B0-8606-0151-D754-96BBEDEEC1A4}"/>
          </ac:spMkLst>
        </pc:spChg>
        <pc:spChg chg="add del ord">
          <ac:chgData name="일경 조" userId="88c68795e4ff3eba" providerId="LiveId" clId="{32670117-9582-4F78-A36E-D721D2B0B305}" dt="2024-06-09T07:51:04.360" v="3079" actId="478"/>
          <ac:spMkLst>
            <pc:docMk/>
            <pc:sldMk cId="562599657" sldId="268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21" creationId="{8C7AF79B-2DBF-379F-BF66-7824D80F384A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22" creationId="{341F9B3B-F163-1B68-1E51-C487D563466C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23" creationId="{8FC90010-1CB7-F1EE-A38D-139225D4A5CD}"/>
          </ac:spMkLst>
        </pc:spChg>
        <pc:spChg chg="mod">
          <ac:chgData name="일경 조" userId="88c68795e4ff3eba" providerId="LiveId" clId="{32670117-9582-4F78-A36E-D721D2B0B305}" dt="2024-06-09T09:52:14.277" v="5879"/>
          <ac:spMkLst>
            <pc:docMk/>
            <pc:sldMk cId="562599657" sldId="268"/>
            <ac:spMk id="24" creationId="{45CC0F57-56E0-BEC6-BD65-10D60BDA3283}"/>
          </ac:spMkLst>
        </pc:spChg>
        <pc:spChg chg="mod">
          <ac:chgData name="일경 조" userId="88c68795e4ff3eba" providerId="LiveId" clId="{32670117-9582-4F78-A36E-D721D2B0B305}" dt="2024-06-09T09:52:14.277" v="5879"/>
          <ac:spMkLst>
            <pc:docMk/>
            <pc:sldMk cId="562599657" sldId="268"/>
            <ac:spMk id="25" creationId="{8C2A2F0B-6D29-BF0C-CFD4-27DA6FF11768}"/>
          </ac:spMkLst>
        </pc:spChg>
        <pc:grpChg chg="add mod">
          <ac:chgData name="일경 조" userId="88c68795e4ff3eba" providerId="LiveId" clId="{32670117-9582-4F78-A36E-D721D2B0B305}" dt="2024-06-09T09:13:17.670" v="4748"/>
          <ac:grpSpMkLst>
            <pc:docMk/>
            <pc:sldMk cId="562599657" sldId="268"/>
            <ac:grpSpMk id="4" creationId="{0D9ADA96-E573-C325-F4C7-5838028323C8}"/>
          </ac:grpSpMkLst>
        </pc:grpChg>
        <pc:grpChg chg="del">
          <ac:chgData name="일경 조" userId="88c68795e4ff3eba" providerId="LiveId" clId="{32670117-9582-4F78-A36E-D721D2B0B305}" dt="2024-06-09T09:52:14.088" v="5878" actId="478"/>
          <ac:grpSpMkLst>
            <pc:docMk/>
            <pc:sldMk cId="562599657" sldId="268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2:14.277" v="5879"/>
          <ac:grpSpMkLst>
            <pc:docMk/>
            <pc:sldMk cId="562599657" sldId="268"/>
            <ac:grpSpMk id="11" creationId="{C94BD4CE-272D-0174-EF4F-058688908136}"/>
          </ac:grpSpMkLst>
        </pc:grpChg>
        <pc:grpChg chg="del">
          <ac:chgData name="일경 조" userId="88c68795e4ff3eba" providerId="LiveId" clId="{32670117-9582-4F78-A36E-D721D2B0B305}" dt="2024-06-09T09:13:16.870" v="4747" actId="478"/>
          <ac:grpSpMkLst>
            <pc:docMk/>
            <pc:sldMk cId="562599657" sldId="268"/>
            <ac:grpSpMk id="35" creationId="{7476A096-2AA5-79B9-44BA-CB6BEF16D509}"/>
          </ac:grpSpMkLst>
        </pc:grpChg>
        <pc:picChg chg="add del mod ord">
          <ac:chgData name="일경 조" userId="88c68795e4ff3eba" providerId="LiveId" clId="{32670117-9582-4F78-A36E-D721D2B0B305}" dt="2024-06-09T07:44:46.609" v="2821" actId="478"/>
          <ac:picMkLst>
            <pc:docMk/>
            <pc:sldMk cId="562599657" sldId="268"/>
            <ac:picMk id="2" creationId="{34E05895-3DF8-E6ED-EA16-206AD193EB7B}"/>
          </ac:picMkLst>
        </pc:picChg>
        <pc:picChg chg="del">
          <ac:chgData name="일경 조" userId="88c68795e4ff3eba" providerId="LiveId" clId="{32670117-9582-4F78-A36E-D721D2B0B305}" dt="2024-06-09T07:41:40.924" v="2545" actId="478"/>
          <ac:picMkLst>
            <pc:docMk/>
            <pc:sldMk cId="562599657" sldId="268"/>
            <ac:picMk id="4" creationId="{AFB473F9-E00B-325C-9344-3767F4CD54C5}"/>
          </ac:picMkLst>
        </pc:picChg>
        <pc:picChg chg="del mod modCrop">
          <ac:chgData name="일경 조" userId="88c68795e4ff3eba" providerId="LiveId" clId="{32670117-9582-4F78-A36E-D721D2B0B305}" dt="2024-06-09T07:47:59.159" v="2917" actId="478"/>
          <ac:picMkLst>
            <pc:docMk/>
            <pc:sldMk cId="562599657" sldId="268"/>
            <ac:picMk id="7" creationId="{016A178E-C98D-9FDC-80B7-36CC0E9F2817}"/>
          </ac:picMkLst>
        </pc:picChg>
        <pc:picChg chg="del">
          <ac:chgData name="일경 조" userId="88c68795e4ff3eba" providerId="LiveId" clId="{32670117-9582-4F78-A36E-D721D2B0B305}" dt="2024-06-09T07:41:49.075" v="2548" actId="478"/>
          <ac:picMkLst>
            <pc:docMk/>
            <pc:sldMk cId="562599657" sldId="268"/>
            <ac:picMk id="10" creationId="{54637513-C2FE-D5C2-EE84-8ADB7CF63F97}"/>
          </ac:picMkLst>
        </pc:picChg>
        <pc:picChg chg="add mod ord modCrop">
          <ac:chgData name="일경 조" userId="88c68795e4ff3eba" providerId="LiveId" clId="{32670117-9582-4F78-A36E-D721D2B0B305}" dt="2024-06-09T07:48:34.678" v="2931" actId="1076"/>
          <ac:picMkLst>
            <pc:docMk/>
            <pc:sldMk cId="562599657" sldId="268"/>
            <ac:picMk id="13" creationId="{AC3830E4-DD4A-B244-0846-37628FB031AC}"/>
          </ac:picMkLst>
        </pc:picChg>
        <pc:picChg chg="add del mod">
          <ac:chgData name="일경 조" userId="88c68795e4ff3eba" providerId="LiveId" clId="{32670117-9582-4F78-A36E-D721D2B0B305}" dt="2024-06-09T07:48:27.120" v="2929" actId="478"/>
          <ac:picMkLst>
            <pc:docMk/>
            <pc:sldMk cId="562599657" sldId="268"/>
            <ac:picMk id="14" creationId="{E5444AD7-2CA8-CEE5-B73A-5173C1140F54}"/>
          </ac:picMkLst>
        </pc:picChg>
        <pc:picChg chg="mod">
          <ac:chgData name="일경 조" userId="88c68795e4ff3eba" providerId="LiveId" clId="{32670117-9582-4F78-A36E-D721D2B0B305}" dt="2024-06-09T09:52:14.277" v="5879"/>
          <ac:picMkLst>
            <pc:docMk/>
            <pc:sldMk cId="562599657" sldId="268"/>
            <ac:picMk id="26" creationId="{706D68F0-76A6-CF68-573D-22E2E74D2B9D}"/>
          </ac:picMkLst>
        </pc:picChg>
        <pc:picChg chg="add del">
          <ac:chgData name="일경 조" userId="88c68795e4ff3eba" providerId="LiveId" clId="{32670117-9582-4F78-A36E-D721D2B0B305}" dt="2024-06-09T07:47:06.280" v="2908" actId="478"/>
          <ac:picMkLst>
            <pc:docMk/>
            <pc:sldMk cId="562599657" sldId="268"/>
            <ac:picMk id="4098" creationId="{6757053C-6879-38EC-CA56-7E7C246CDE2F}"/>
          </ac:picMkLst>
        </pc:picChg>
      </pc:sldChg>
      <pc:sldChg chg="addSp delSp modSp add mod delAnim modAnim">
        <pc:chgData name="일경 조" userId="88c68795e4ff3eba" providerId="LiveId" clId="{32670117-9582-4F78-A36E-D721D2B0B305}" dt="2024-06-09T09:56:30.436" v="5937" actId="14861"/>
        <pc:sldMkLst>
          <pc:docMk/>
          <pc:sldMk cId="2769880132" sldId="269"/>
        </pc:sldMkLst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2" creationId="{E3F9090F-8F9B-A6FD-C96E-AB7983F01F0F}"/>
          </ac:spMkLst>
        </pc:spChg>
        <pc:spChg chg="mod">
          <ac:chgData name="일경 조" userId="88c68795e4ff3eba" providerId="LiveId" clId="{32670117-9582-4F78-A36E-D721D2B0B305}" dt="2024-06-09T09:14:58.812" v="4871" actId="1076"/>
          <ac:spMkLst>
            <pc:docMk/>
            <pc:sldMk cId="2769880132" sldId="269"/>
            <ac:spMk id="3" creationId="{3DF81CD9-A85D-E7AF-2FA7-040A92966C49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5" creationId="{5C5F0972-01F1-C825-A9FD-B8297648DC6E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7" creationId="{B4305BBF-89BF-77AE-06D5-28161102F705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0" creationId="{BF8165C1-C128-FCF9-B6A3-86AB6D39384D}"/>
          </ac:spMkLst>
        </pc:spChg>
        <pc:spChg chg="mod topLvl">
          <ac:chgData name="일경 조" userId="88c68795e4ff3eba" providerId="LiveId" clId="{32670117-9582-4F78-A36E-D721D2B0B305}" dt="2024-06-09T09:52:57.730" v="5890" actId="165"/>
          <ac:spMkLst>
            <pc:docMk/>
            <pc:sldMk cId="2769880132" sldId="269"/>
            <ac:spMk id="12" creationId="{8FE76B1E-7C70-0DC4-D2D5-96A560252929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3" creationId="{5768D2D2-EC93-6453-2101-62B53B14CD10}"/>
          </ac:spMkLst>
        </pc:spChg>
        <pc:spChg chg="mod topLvl">
          <ac:chgData name="일경 조" userId="88c68795e4ff3eba" providerId="LiveId" clId="{32670117-9582-4F78-A36E-D721D2B0B305}" dt="2024-06-09T09:52:57.730" v="5890" actId="165"/>
          <ac:spMkLst>
            <pc:docMk/>
            <pc:sldMk cId="2769880132" sldId="269"/>
            <ac:spMk id="14" creationId="{18C61E5E-8E67-0FA7-C843-D007EF42A048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5" creationId="{2BDE7661-EABB-26FF-F561-4986005BCC9D}"/>
          </ac:spMkLst>
        </pc:spChg>
        <pc:spChg chg="del">
          <ac:chgData name="일경 조" userId="88c68795e4ff3eba" providerId="LiveId" clId="{32670117-9582-4F78-A36E-D721D2B0B305}" dt="2024-06-09T08:04:33.832" v="3299" actId="478"/>
          <ac:spMkLst>
            <pc:docMk/>
            <pc:sldMk cId="2769880132" sldId="269"/>
            <ac:spMk id="16" creationId="{94CF44EF-9FAE-A45A-A542-A9AD816ED8F1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6" creationId="{F115DE09-6100-9E49-9966-E28C672F2130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7" creationId="{ACB1B944-08F1-7F69-4386-CEE4BB004DC0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8" creationId="{6D4D1005-320B-2621-A98F-0D0D8CB5AE91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9" creationId="{51F88369-3627-647B-AF0D-959EF60A671D}"/>
          </ac:spMkLst>
        </pc:spChg>
        <pc:spChg chg="mod">
          <ac:chgData name="일경 조" userId="88c68795e4ff3eba" providerId="LiveId" clId="{32670117-9582-4F78-A36E-D721D2B0B305}" dt="2024-06-09T09:14:45.177" v="4868" actId="1076"/>
          <ac:spMkLst>
            <pc:docMk/>
            <pc:sldMk cId="2769880132" sldId="269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21" creationId="{5A65E27F-8ABE-215F-3450-B4740E9C966C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22" creationId="{CE746E8F-795E-CD2A-5C84-185EF61F9888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23" creationId="{9A51B9BD-4E5A-65B2-496E-1ED8D6FCE192}"/>
          </ac:spMkLst>
        </pc:spChg>
        <pc:spChg chg="add mod">
          <ac:chgData name="일경 조" userId="88c68795e4ff3eba" providerId="LiveId" clId="{32670117-9582-4F78-A36E-D721D2B0B305}" dt="2024-06-09T09:14:03.556" v="4792" actId="20577"/>
          <ac:spMkLst>
            <pc:docMk/>
            <pc:sldMk cId="2769880132" sldId="269"/>
            <ac:spMk id="24" creationId="{3A3691A9-47A2-BD35-A479-A6D463A080A8}"/>
          </ac:spMkLst>
        </pc:spChg>
        <pc:spChg chg="mod">
          <ac:chgData name="일경 조" userId="88c68795e4ff3eba" providerId="LiveId" clId="{32670117-9582-4F78-A36E-D721D2B0B305}" dt="2024-06-09T09:52:48.100" v="5886"/>
          <ac:spMkLst>
            <pc:docMk/>
            <pc:sldMk cId="2769880132" sldId="269"/>
            <ac:spMk id="28" creationId="{97390F64-1255-F5DE-FEAD-3AF44F97533C}"/>
          </ac:spMkLst>
        </pc:spChg>
        <pc:spChg chg="mod">
          <ac:chgData name="일경 조" userId="88c68795e4ff3eba" providerId="LiveId" clId="{32670117-9582-4F78-A36E-D721D2B0B305}" dt="2024-06-09T09:52:48.100" v="5886"/>
          <ac:spMkLst>
            <pc:docMk/>
            <pc:sldMk cId="2769880132" sldId="269"/>
            <ac:spMk id="29" creationId="{11D88C8A-A89E-9FEE-D0B4-A856F5DA1004}"/>
          </ac:spMkLst>
        </pc:spChg>
        <pc:grpChg chg="add mod">
          <ac:chgData name="일경 조" userId="88c68795e4ff3eba" providerId="LiveId" clId="{32670117-9582-4F78-A36E-D721D2B0B305}" dt="2024-06-09T09:13:25.589" v="4750"/>
          <ac:grpSpMkLst>
            <pc:docMk/>
            <pc:sldMk cId="2769880132" sldId="269"/>
            <ac:grpSpMk id="4" creationId="{C3D727D6-0464-CED8-F8B9-54770026B4F3}"/>
          </ac:grpSpMkLst>
        </pc:grpChg>
        <pc:grpChg chg="add del mod">
          <ac:chgData name="일경 조" userId="88c68795e4ff3eba" providerId="LiveId" clId="{32670117-9582-4F78-A36E-D721D2B0B305}" dt="2024-06-09T09:52:57.730" v="5890" actId="165"/>
          <ac:grpSpMkLst>
            <pc:docMk/>
            <pc:sldMk cId="2769880132" sldId="269"/>
            <ac:grpSpMk id="8" creationId="{775E6258-F344-7D51-0256-F04318F3530D}"/>
          </ac:grpSpMkLst>
        </pc:grpChg>
        <pc:grpChg chg="del">
          <ac:chgData name="일경 조" userId="88c68795e4ff3eba" providerId="LiveId" clId="{32670117-9582-4F78-A36E-D721D2B0B305}" dt="2024-06-09T09:52:18.264" v="5880" actId="478"/>
          <ac:grpSpMkLst>
            <pc:docMk/>
            <pc:sldMk cId="2769880132" sldId="269"/>
            <ac:grpSpMk id="9" creationId="{9C48179A-1824-30BF-7CD3-47C70EFA3EF3}"/>
          </ac:grpSpMkLst>
        </pc:grpChg>
        <pc:grpChg chg="add del mod">
          <ac:chgData name="일경 조" userId="88c68795e4ff3eba" providerId="LiveId" clId="{32670117-9582-4F78-A36E-D721D2B0B305}" dt="2024-06-09T09:13:49.166" v="4757" actId="478"/>
          <ac:grpSpMkLst>
            <pc:docMk/>
            <pc:sldMk cId="2769880132" sldId="269"/>
            <ac:grpSpMk id="14" creationId="{58953513-AB33-93C0-9C63-CC78924903BF}"/>
          </ac:grpSpMkLst>
        </pc:grpChg>
        <pc:grpChg chg="add mod">
          <ac:chgData name="일경 조" userId="88c68795e4ff3eba" providerId="LiveId" clId="{32670117-9582-4F78-A36E-D721D2B0B305}" dt="2024-06-09T09:52:48.100" v="5886"/>
          <ac:grpSpMkLst>
            <pc:docMk/>
            <pc:sldMk cId="2769880132" sldId="269"/>
            <ac:grpSpMk id="27" creationId="{BAFC767F-06F7-B0CE-F3C6-A08BD4D46789}"/>
          </ac:grpSpMkLst>
        </pc:grpChg>
        <pc:grpChg chg="del">
          <ac:chgData name="일경 조" userId="88c68795e4ff3eba" providerId="LiveId" clId="{32670117-9582-4F78-A36E-D721D2B0B305}" dt="2024-06-09T09:13:21.326" v="4749" actId="478"/>
          <ac:grpSpMkLst>
            <pc:docMk/>
            <pc:sldMk cId="2769880132" sldId="269"/>
            <ac:grpSpMk id="35" creationId="{7476A096-2AA5-79B9-44BA-CB6BEF16D509}"/>
          </ac:grpSpMkLst>
        </pc:grpChg>
        <pc:picChg chg="add del mod modCrop">
          <ac:chgData name="일경 조" userId="88c68795e4ff3eba" providerId="LiveId" clId="{32670117-9582-4F78-A36E-D721D2B0B305}" dt="2024-06-09T07:54:50.868" v="3221" actId="478"/>
          <ac:picMkLst>
            <pc:docMk/>
            <pc:sldMk cId="2769880132" sldId="269"/>
            <ac:picMk id="4" creationId="{3CCBC896-8080-FC46-A50B-E12CBA4AE8DE}"/>
          </ac:picMkLst>
        </pc:picChg>
        <pc:picChg chg="add del mod">
          <ac:chgData name="일경 조" userId="88c68795e4ff3eba" providerId="LiveId" clId="{32670117-9582-4F78-A36E-D721D2B0B305}" dt="2024-06-09T07:54:50.570" v="3220" actId="478"/>
          <ac:picMkLst>
            <pc:docMk/>
            <pc:sldMk cId="2769880132" sldId="269"/>
            <ac:picMk id="5" creationId="{76B6571A-2263-E4B5-37A7-925F67E79C75}"/>
          </ac:picMkLst>
        </pc:picChg>
        <pc:picChg chg="add mod modCrop">
          <ac:chgData name="일경 조" userId="88c68795e4ff3eba" providerId="LiveId" clId="{32670117-9582-4F78-A36E-D721D2B0B305}" dt="2024-06-09T07:55:30.099" v="3228" actId="164"/>
          <ac:picMkLst>
            <pc:docMk/>
            <pc:sldMk cId="2769880132" sldId="269"/>
            <ac:picMk id="8" creationId="{7EF4A3E3-D600-72D1-109E-F801AC95B8B1}"/>
          </ac:picMkLst>
        </pc:picChg>
        <pc:picChg chg="add mod">
          <ac:chgData name="일경 조" userId="88c68795e4ff3eba" providerId="LiveId" clId="{32670117-9582-4F78-A36E-D721D2B0B305}" dt="2024-06-09T08:27:58.818" v="3726" actId="14100"/>
          <ac:picMkLst>
            <pc:docMk/>
            <pc:sldMk cId="2769880132" sldId="269"/>
            <ac:picMk id="12" creationId="{72152001-4155-5CCE-E927-FF55DB97DD3D}"/>
          </ac:picMkLst>
        </pc:picChg>
        <pc:picChg chg="del">
          <ac:chgData name="일경 조" userId="88c68795e4ff3eba" providerId="LiveId" clId="{32670117-9582-4F78-A36E-D721D2B0B305}" dt="2024-06-09T07:54:12.859" v="3214" actId="478"/>
          <ac:picMkLst>
            <pc:docMk/>
            <pc:sldMk cId="2769880132" sldId="269"/>
            <ac:picMk id="13" creationId="{AC3830E4-DD4A-B244-0846-37628FB031AC}"/>
          </ac:picMkLst>
        </pc:picChg>
        <pc:picChg chg="mod topLvl">
          <ac:chgData name="일경 조" userId="88c68795e4ff3eba" providerId="LiveId" clId="{32670117-9582-4F78-A36E-D721D2B0B305}" dt="2024-06-09T09:52:57.730" v="5890" actId="165"/>
          <ac:picMkLst>
            <pc:docMk/>
            <pc:sldMk cId="2769880132" sldId="269"/>
            <ac:picMk id="25" creationId="{BB9578E3-6D54-BBB7-5F9B-D1D176A01C18}"/>
          </ac:picMkLst>
        </pc:picChg>
        <pc:picChg chg="add mod">
          <ac:chgData name="일경 조" userId="88c68795e4ff3eba" providerId="LiveId" clId="{32670117-9582-4F78-A36E-D721D2B0B305}" dt="2024-06-09T09:56:30.436" v="5937" actId="14861"/>
          <ac:picMkLst>
            <pc:docMk/>
            <pc:sldMk cId="2769880132" sldId="269"/>
            <ac:picMk id="26" creationId="{4E3D47F6-2DBB-5AA9-153B-24C259BBFF01}"/>
          </ac:picMkLst>
        </pc:picChg>
        <pc:picChg chg="add del mod">
          <ac:chgData name="일경 조" userId="88c68795e4ff3eba" providerId="LiveId" clId="{32670117-9582-4F78-A36E-D721D2B0B305}" dt="2024-06-09T09:52:50.457" v="5888" actId="478"/>
          <ac:picMkLst>
            <pc:docMk/>
            <pc:sldMk cId="2769880132" sldId="269"/>
            <ac:picMk id="30" creationId="{33AA52CD-945D-751B-3833-805DACB0A169}"/>
          </ac:picMkLst>
        </pc:picChg>
      </pc:sldChg>
      <pc:sldChg chg="delSp modSp add del mod delAnim">
        <pc:chgData name="일경 조" userId="88c68795e4ff3eba" providerId="LiveId" clId="{32670117-9582-4F78-A36E-D721D2B0B305}" dt="2024-06-09T07:46:08.836" v="2906" actId="47"/>
        <pc:sldMkLst>
          <pc:docMk/>
          <pc:sldMk cId="2937935524" sldId="269"/>
        </pc:sldMkLst>
        <pc:spChg chg="del mod">
          <ac:chgData name="일경 조" userId="88c68795e4ff3eba" providerId="LiveId" clId="{32670117-9582-4F78-A36E-D721D2B0B305}" dt="2024-06-09T07:46:05.442" v="2905" actId="478"/>
          <ac:spMkLst>
            <pc:docMk/>
            <pc:sldMk cId="2937935524" sldId="269"/>
            <ac:spMk id="3" creationId="{3DF81CD9-A85D-E7AF-2FA7-040A92966C49}"/>
          </ac:spMkLst>
        </pc:spChg>
        <pc:picChg chg="del">
          <ac:chgData name="일경 조" userId="88c68795e4ff3eba" providerId="LiveId" clId="{32670117-9582-4F78-A36E-D721D2B0B305}" dt="2024-06-09T07:45:59.057" v="2902" actId="478"/>
          <ac:picMkLst>
            <pc:docMk/>
            <pc:sldMk cId="2937935524" sldId="269"/>
            <ac:picMk id="7" creationId="{016A178E-C98D-9FDC-80B7-36CC0E9F2817}"/>
          </ac:picMkLst>
        </pc:picChg>
      </pc:sldChg>
      <pc:sldChg chg="addSp delSp modSp add mod delAnim modAnim">
        <pc:chgData name="일경 조" userId="88c68795e4ff3eba" providerId="LiveId" clId="{32670117-9582-4F78-A36E-D721D2B0B305}" dt="2024-06-09T09:53:21.855" v="5898" actId="12789"/>
        <pc:sldMkLst>
          <pc:docMk/>
          <pc:sldMk cId="2326534644" sldId="270"/>
        </pc:sldMkLst>
        <pc:spChg chg="del">
          <ac:chgData name="일경 조" userId="88c68795e4ff3eba" providerId="LiveId" clId="{32670117-9582-4F78-A36E-D721D2B0B305}" dt="2024-06-09T08:09:53.705" v="3334" actId="478"/>
          <ac:spMkLst>
            <pc:docMk/>
            <pc:sldMk cId="2326534644" sldId="270"/>
            <ac:spMk id="3" creationId="{3DF81CD9-A85D-E7AF-2FA7-040A92966C49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3" creationId="{C0354E71-E585-E4C4-2A10-9973AD426E34}"/>
          </ac:spMkLst>
        </pc:spChg>
        <pc:spChg chg="add del mod">
          <ac:chgData name="일경 조" userId="88c68795e4ff3eba" providerId="LiveId" clId="{32670117-9582-4F78-A36E-D721D2B0B305}" dt="2024-06-09T08:12:10.404" v="3337" actId="478"/>
          <ac:spMkLst>
            <pc:docMk/>
            <pc:sldMk cId="2326534644" sldId="270"/>
            <ac:spMk id="4" creationId="{292C5D78-ACE2-A588-7747-FD20060DD5D2}"/>
          </ac:spMkLst>
        </pc:spChg>
        <pc:spChg chg="add mod">
          <ac:chgData name="일경 조" userId="88c68795e4ff3eba" providerId="LiveId" clId="{32670117-9582-4F78-A36E-D721D2B0B305}" dt="2024-06-09T08:12:24.427" v="3344" actId="1076"/>
          <ac:spMkLst>
            <pc:docMk/>
            <pc:sldMk cId="2326534644" sldId="270"/>
            <ac:spMk id="5" creationId="{F9172A41-2223-EC14-8432-5C9570D13B95}"/>
          </ac:spMkLst>
        </pc:spChg>
        <pc:spChg chg="mod">
          <ac:chgData name="일경 조" userId="88c68795e4ff3eba" providerId="LiveId" clId="{32670117-9582-4F78-A36E-D721D2B0B305}" dt="2024-06-09T08:08:13.369" v="3328" actId="6549"/>
          <ac:spMkLst>
            <pc:docMk/>
            <pc:sldMk cId="2326534644" sldId="270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7" creationId="{AB91143B-C47B-5143-1EB9-0E880E7B9814}"/>
          </ac:spMkLst>
        </pc:spChg>
        <pc:spChg chg="add mod">
          <ac:chgData name="일경 조" userId="88c68795e4ff3eba" providerId="LiveId" clId="{32670117-9582-4F78-A36E-D721D2B0B305}" dt="2024-06-09T08:12:26.755" v="3346" actId="571"/>
          <ac:spMkLst>
            <pc:docMk/>
            <pc:sldMk cId="2326534644" sldId="270"/>
            <ac:spMk id="7" creationId="{E2839059-8AC4-837E-F0F1-497A98E85393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8" creationId="{2ECBA422-E06E-9599-BAA9-5C5DE2CFF37D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9" creationId="{8E9B1CA4-DFE9-F658-63AD-703CACD844FC}"/>
          </ac:spMkLst>
        </pc:spChg>
        <pc:spChg chg="add mod">
          <ac:chgData name="일경 조" userId="88c68795e4ff3eba" providerId="LiveId" clId="{32670117-9582-4F78-A36E-D721D2B0B305}" dt="2024-06-09T08:14:30.727" v="3524" actId="1076"/>
          <ac:spMkLst>
            <pc:docMk/>
            <pc:sldMk cId="2326534644" sldId="270"/>
            <ac:spMk id="10" creationId="{BEE872CB-E055-C4BF-2F91-3D15C48FCD78}"/>
          </ac:spMkLst>
        </pc:spChg>
        <pc:spChg chg="del">
          <ac:chgData name="일경 조" userId="88c68795e4ff3eba" providerId="LiveId" clId="{32670117-9582-4F78-A36E-D721D2B0B305}" dt="2024-06-09T08:14:44.395" v="3526" actId="478"/>
          <ac:spMkLst>
            <pc:docMk/>
            <pc:sldMk cId="2326534644" sldId="270"/>
            <ac:spMk id="11" creationId="{0BD5513E-2889-0CDD-181D-5C295D771E2A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1" creationId="{3D6F6977-CDCB-81FE-306B-8A4B89FB62FB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2" creationId="{F3128D63-5191-ED18-8BBC-36C956392F97}"/>
          </ac:spMkLst>
        </pc:spChg>
        <pc:spChg chg="add mod">
          <ac:chgData name="일경 조" userId="88c68795e4ff3eba" providerId="LiveId" clId="{32670117-9582-4F78-A36E-D721D2B0B305}" dt="2024-06-09T08:20:18.223" v="3599" actId="20577"/>
          <ac:spMkLst>
            <pc:docMk/>
            <pc:sldMk cId="2326534644" sldId="270"/>
            <ac:spMk id="13" creationId="{02941065-0EF5-2A48-E980-F1C4D48BFE9E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4" creationId="{DE2DF005-003B-4F3D-F5FB-CD584E48688E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5" creationId="{DB56988B-3A8F-ADF0-7E00-29500E487EDB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7" creationId="{4F45EEFD-401E-0793-9EE8-D954808CCBF5}"/>
          </ac:spMkLst>
        </pc:spChg>
        <pc:spChg chg="add mod">
          <ac:chgData name="일경 조" userId="88c68795e4ff3eba" providerId="LiveId" clId="{32670117-9582-4F78-A36E-D721D2B0B305}" dt="2024-06-09T08:13:18.853" v="3462" actId="20577"/>
          <ac:spMkLst>
            <pc:docMk/>
            <pc:sldMk cId="2326534644" sldId="270"/>
            <ac:spMk id="18" creationId="{4840D7A4-46BE-2618-38C9-B2CAB36910C3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9" creationId="{ACC2B537-A110-24AB-A2AB-77A35AD2C3B2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21" creationId="{BF26261E-68B6-74A3-D0F2-B2D4FA39D562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22" creationId="{B8EF9520-5D87-4D08-CFC7-13A611184290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23" creationId="{3D3CFBF9-EE38-0B38-5F41-39E57BAE7E52}"/>
          </ac:spMkLst>
        </pc:spChg>
        <pc:spChg chg="add mod">
          <ac:chgData name="일경 조" userId="88c68795e4ff3eba" providerId="LiveId" clId="{32670117-9582-4F78-A36E-D721D2B0B305}" dt="2024-06-09T09:14:27.902" v="4860" actId="20577"/>
          <ac:spMkLst>
            <pc:docMk/>
            <pc:sldMk cId="2326534644" sldId="270"/>
            <ac:spMk id="24" creationId="{8BF9D9BF-319E-7C51-E794-B7E25B29D937}"/>
          </ac:spMkLst>
        </pc:spChg>
        <pc:spChg chg="mod">
          <ac:chgData name="일경 조" userId="88c68795e4ff3eba" providerId="LiveId" clId="{32670117-9582-4F78-A36E-D721D2B0B305}" dt="2024-06-09T09:52:33.300" v="5883"/>
          <ac:spMkLst>
            <pc:docMk/>
            <pc:sldMk cId="2326534644" sldId="270"/>
            <ac:spMk id="26" creationId="{ACB242CF-47CD-7CB2-8CC5-37C48C6540B6}"/>
          </ac:spMkLst>
        </pc:spChg>
        <pc:spChg chg="mod">
          <ac:chgData name="일경 조" userId="88c68795e4ff3eba" providerId="LiveId" clId="{32670117-9582-4F78-A36E-D721D2B0B305}" dt="2024-06-09T09:52:33.300" v="5883"/>
          <ac:spMkLst>
            <pc:docMk/>
            <pc:sldMk cId="2326534644" sldId="270"/>
            <ac:spMk id="27" creationId="{6E4E4D5C-5CC9-D638-F4C7-F53B8AB02F8C}"/>
          </ac:spMkLst>
        </pc:spChg>
        <pc:spChg chg="add mod">
          <ac:chgData name="일경 조" userId="88c68795e4ff3eba" providerId="LiveId" clId="{32670117-9582-4F78-A36E-D721D2B0B305}" dt="2024-06-09T09:53:21.855" v="5898" actId="12789"/>
          <ac:spMkLst>
            <pc:docMk/>
            <pc:sldMk cId="2326534644" sldId="270"/>
            <ac:spMk id="29" creationId="{5321DB4F-1194-B853-D61B-1F8D18253ED5}"/>
          </ac:spMkLst>
        </pc:spChg>
        <pc:spChg chg="add mod">
          <ac:chgData name="일경 조" userId="88c68795e4ff3eba" providerId="LiveId" clId="{32670117-9582-4F78-A36E-D721D2B0B305}" dt="2024-06-09T09:53:21.855" v="5898" actId="12789"/>
          <ac:spMkLst>
            <pc:docMk/>
            <pc:sldMk cId="2326534644" sldId="270"/>
            <ac:spMk id="30" creationId="{CBA3681D-7995-68A0-E601-442D76E2BBD0}"/>
          </ac:spMkLst>
        </pc:spChg>
        <pc:grpChg chg="add mod">
          <ac:chgData name="일경 조" userId="88c68795e4ff3eba" providerId="LiveId" clId="{32670117-9582-4F78-A36E-D721D2B0B305}" dt="2024-06-09T09:14:11.213" v="4794"/>
          <ac:grpSpMkLst>
            <pc:docMk/>
            <pc:sldMk cId="2326534644" sldId="270"/>
            <ac:grpSpMk id="4" creationId="{187DCD0A-AF92-FB9E-BC23-CB58B8D6CD00}"/>
          </ac:grpSpMkLst>
        </pc:grpChg>
        <pc:grpChg chg="del mod">
          <ac:chgData name="일경 조" userId="88c68795e4ff3eba" providerId="LiveId" clId="{32670117-9582-4F78-A36E-D721D2B0B305}" dt="2024-06-09T08:08:19.216" v="3330" actId="478"/>
          <ac:grpSpMkLst>
            <pc:docMk/>
            <pc:sldMk cId="2326534644" sldId="270"/>
            <ac:grpSpMk id="9" creationId="{9C48179A-1824-30BF-7CD3-47C70EFA3EF3}"/>
          </ac:grpSpMkLst>
        </pc:grpChg>
        <pc:grpChg chg="del">
          <ac:chgData name="일경 조" userId="88c68795e4ff3eba" providerId="LiveId" clId="{32670117-9582-4F78-A36E-D721D2B0B305}" dt="2024-06-09T08:09:52.159" v="3333" actId="478"/>
          <ac:grpSpMkLst>
            <pc:docMk/>
            <pc:sldMk cId="2326534644" sldId="270"/>
            <ac:grpSpMk id="14" creationId="{58953513-AB33-93C0-9C63-CC78924903BF}"/>
          </ac:grpSpMkLst>
        </pc:grpChg>
        <pc:grpChg chg="add del mod">
          <ac:chgData name="일경 조" userId="88c68795e4ff3eba" providerId="LiveId" clId="{32670117-9582-4F78-A36E-D721D2B0B305}" dt="2024-06-09T09:53:01.232" v="5891" actId="478"/>
          <ac:grpSpMkLst>
            <pc:docMk/>
            <pc:sldMk cId="2326534644" sldId="270"/>
            <ac:grpSpMk id="25" creationId="{61FC84EB-98FA-8F01-03C5-D5E2D00BE2BC}"/>
          </ac:grpSpMkLst>
        </pc:grpChg>
        <pc:grpChg chg="del">
          <ac:chgData name="일경 조" userId="88c68795e4ff3eba" providerId="LiveId" clId="{32670117-9582-4F78-A36E-D721D2B0B305}" dt="2024-06-09T09:14:10.511" v="4793" actId="478"/>
          <ac:grpSpMkLst>
            <pc:docMk/>
            <pc:sldMk cId="2326534644" sldId="270"/>
            <ac:grpSpMk id="35" creationId="{7476A096-2AA5-79B9-44BA-CB6BEF16D509}"/>
          </ac:grpSpMkLst>
        </pc:grpChg>
        <pc:grpChg chg="del topLvl">
          <ac:chgData name="일경 조" userId="88c68795e4ff3eba" providerId="LiveId" clId="{32670117-9582-4F78-A36E-D721D2B0B305}" dt="2024-06-09T09:52:33.088" v="5882" actId="478"/>
          <ac:grpSpMkLst>
            <pc:docMk/>
            <pc:sldMk cId="2326534644" sldId="270"/>
            <ac:grpSpMk id="62" creationId="{D6CED238-B76C-0CB8-E7F6-C685E8D7A20F}"/>
          </ac:grpSpMkLst>
        </pc:grpChg>
        <pc:picChg chg="add del mod">
          <ac:chgData name="일경 조" userId="88c68795e4ff3eba" providerId="LiveId" clId="{32670117-9582-4F78-A36E-D721D2B0B305}" dt="2024-06-09T09:52:33.088" v="5882" actId="478"/>
          <ac:picMkLst>
            <pc:docMk/>
            <pc:sldMk cId="2326534644" sldId="270"/>
            <ac:picMk id="2" creationId="{9E70811B-0FE6-C896-228E-2238614CFCDA}"/>
          </ac:picMkLst>
        </pc:picChg>
        <pc:picChg chg="mod">
          <ac:chgData name="일경 조" userId="88c68795e4ff3eba" providerId="LiveId" clId="{32670117-9582-4F78-A36E-D721D2B0B305}" dt="2024-06-09T09:52:33.300" v="5883"/>
          <ac:picMkLst>
            <pc:docMk/>
            <pc:sldMk cId="2326534644" sldId="270"/>
            <ac:picMk id="28" creationId="{A954E7EE-F5AC-81DA-1C51-B5E53A474538}"/>
          </ac:picMkLst>
        </pc:picChg>
        <pc:picChg chg="add del mod">
          <ac:chgData name="일경 조" userId="88c68795e4ff3eba" providerId="LiveId" clId="{32670117-9582-4F78-A36E-D721D2B0B305}" dt="2024-06-09T09:53:06.351" v="5894" actId="478"/>
          <ac:picMkLst>
            <pc:docMk/>
            <pc:sldMk cId="2326534644" sldId="270"/>
            <ac:picMk id="31" creationId="{A4DF6B98-577A-9B16-C965-A0088171EE55}"/>
          </ac:picMkLst>
        </pc:picChg>
        <pc:picChg chg="add mod">
          <ac:chgData name="일경 조" userId="88c68795e4ff3eba" providerId="LiveId" clId="{32670117-9582-4F78-A36E-D721D2B0B305}" dt="2024-06-09T09:53:21.855" v="5898" actId="12789"/>
          <ac:picMkLst>
            <pc:docMk/>
            <pc:sldMk cId="2326534644" sldId="270"/>
            <ac:picMk id="32" creationId="{D445C574-3FF4-2AB7-6E17-9F6DF7847060}"/>
          </ac:picMkLst>
        </pc:picChg>
        <pc:picChg chg="del topLvl">
          <ac:chgData name="일경 조" userId="88c68795e4ff3eba" providerId="LiveId" clId="{32670117-9582-4F78-A36E-D721D2B0B305}" dt="2024-06-09T08:08:19.216" v="3330" actId="478"/>
          <ac:picMkLst>
            <pc:docMk/>
            <pc:sldMk cId="2326534644" sldId="270"/>
            <ac:picMk id="66" creationId="{25B93490-CF9A-6D07-F9A6-2E5E34695EEF}"/>
          </ac:picMkLst>
        </pc:picChg>
        <pc:cxnChg chg="add mod">
          <ac:chgData name="일경 조" userId="88c68795e4ff3eba" providerId="LiveId" clId="{32670117-9582-4F78-A36E-D721D2B0B305}" dt="2024-06-09T08:13:37.146" v="3466" actId="208"/>
          <ac:cxnSpMkLst>
            <pc:docMk/>
            <pc:sldMk cId="2326534644" sldId="270"/>
            <ac:cxnSpMk id="16" creationId="{F1A19E97-9F42-410B-2618-08715263A05A}"/>
          </ac:cxnSpMkLst>
        </pc:cxnChg>
      </pc:sldChg>
      <pc:sldChg chg="addSp delSp modSp add mod delAnim modAnim">
        <pc:chgData name="일경 조" userId="88c68795e4ff3eba" providerId="LiveId" clId="{32670117-9582-4F78-A36E-D721D2B0B305}" dt="2024-06-09T09:53:31.068" v="5900"/>
        <pc:sldMkLst>
          <pc:docMk/>
          <pc:sldMk cId="1254468004" sldId="271"/>
        </pc:sldMkLst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4" creationId="{C8B0B7D5-476A-35AC-AE0B-F4CBFB0ED14C}"/>
          </ac:spMkLst>
        </pc:spChg>
        <pc:spChg chg="add del mod">
          <ac:chgData name="일경 조" userId="88c68795e4ff3eba" providerId="LiveId" clId="{32670117-9582-4F78-A36E-D721D2B0B305}" dt="2024-06-09T08:17:52.241" v="3583" actId="478"/>
          <ac:spMkLst>
            <pc:docMk/>
            <pc:sldMk cId="1254468004" sldId="271"/>
            <ac:spMk id="4" creationId="{E2654D8A-008A-620C-2C5F-2841CA05B37E}"/>
          </ac:spMkLst>
        </pc:spChg>
        <pc:spChg chg="del">
          <ac:chgData name="일경 조" userId="88c68795e4ff3eba" providerId="LiveId" clId="{32670117-9582-4F78-A36E-D721D2B0B305}" dt="2024-06-09T08:16:11.554" v="3577" actId="478"/>
          <ac:spMkLst>
            <pc:docMk/>
            <pc:sldMk cId="1254468004" sldId="271"/>
            <ac:spMk id="5" creationId="{F9172A41-2223-EC14-8432-5C9570D13B95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7" creationId="{0E5898F1-329B-A531-4E42-6B2C5CDDB33C}"/>
          </ac:spMkLst>
        </pc:spChg>
        <pc:spChg chg="add del mod">
          <ac:chgData name="일경 조" userId="88c68795e4ff3eba" providerId="LiveId" clId="{32670117-9582-4F78-A36E-D721D2B0B305}" dt="2024-06-09T08:17:52.241" v="3583" actId="478"/>
          <ac:spMkLst>
            <pc:docMk/>
            <pc:sldMk cId="1254468004" sldId="271"/>
            <ac:spMk id="7" creationId="{8F64801D-F5E4-7496-57CB-BFCF586473BC}"/>
          </ac:spMkLst>
        </pc:spChg>
        <pc:spChg chg="add mod">
          <ac:chgData name="일경 조" userId="88c68795e4ff3eba" providerId="LiveId" clId="{32670117-9582-4F78-A36E-D721D2B0B305}" dt="2024-06-09T08:17:57.823" v="3598" actId="20577"/>
          <ac:spMkLst>
            <pc:docMk/>
            <pc:sldMk cId="1254468004" sldId="271"/>
            <ac:spMk id="8" creationId="{643C3351-7038-7FF6-FE47-C930B231E54A}"/>
          </ac:spMkLst>
        </pc:spChg>
        <pc:spChg chg="add mod">
          <ac:chgData name="일경 조" userId="88c68795e4ff3eba" providerId="LiveId" clId="{32670117-9582-4F78-A36E-D721D2B0B305}" dt="2024-06-09T08:22:47.239" v="3712" actId="20577"/>
          <ac:spMkLst>
            <pc:docMk/>
            <pc:sldMk cId="1254468004" sldId="271"/>
            <ac:spMk id="9" creationId="{A71ECE7D-A028-DC6E-B602-96EEAADDBB9C}"/>
          </ac:spMkLst>
        </pc:spChg>
        <pc:spChg chg="mod">
          <ac:chgData name="일경 조" userId="88c68795e4ff3eba" providerId="LiveId" clId="{32670117-9582-4F78-A36E-D721D2B0B305}" dt="2024-06-09T08:16:14.118" v="3578" actId="1076"/>
          <ac:spMkLst>
            <pc:docMk/>
            <pc:sldMk cId="1254468004" sldId="271"/>
            <ac:spMk id="10" creationId="{BEE872CB-E055-C4BF-2F91-3D15C48FCD78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1" creationId="{AF0A25A4-CDDD-6CB5-1D1E-D7CFFCDB1DF9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2" creationId="{7440042B-B70E-9B27-6870-8006015A8B02}"/>
          </ac:spMkLst>
        </pc:spChg>
        <pc:spChg chg="mod">
          <ac:chgData name="일경 조" userId="88c68795e4ff3eba" providerId="LiveId" clId="{32670117-9582-4F78-A36E-D721D2B0B305}" dt="2024-06-09T08:20:20.575" v="3600" actId="20577"/>
          <ac:spMkLst>
            <pc:docMk/>
            <pc:sldMk cId="1254468004" sldId="271"/>
            <ac:spMk id="13" creationId="{02941065-0EF5-2A48-E980-F1C4D48BFE9E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4" creationId="{2D63031C-5EC8-7B9D-99C4-F5C80034A40B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5" creationId="{ED1A5069-CE46-12CF-B33E-B1FC63F170E5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6" creationId="{63770EAA-3C70-FACA-CB38-DEB209F87909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7" creationId="{8DAF4416-8AA3-669A-E88E-4E395CAC9818}"/>
          </ac:spMkLst>
        </pc:spChg>
        <pc:spChg chg="del">
          <ac:chgData name="일경 조" userId="88c68795e4ff3eba" providerId="LiveId" clId="{32670117-9582-4F78-A36E-D721D2B0B305}" dt="2024-06-09T08:16:11.554" v="3577" actId="478"/>
          <ac:spMkLst>
            <pc:docMk/>
            <pc:sldMk cId="1254468004" sldId="271"/>
            <ac:spMk id="18" creationId="{4840D7A4-46BE-2618-38C9-B2CAB36910C3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8" creationId="{6119A644-4B3C-7BBF-194C-B11264B33CDB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9" creationId="{932F3F14-A17A-DE5D-7363-7CA47162082D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21" creationId="{CF3E0774-49C8-1E96-42F4-ACF1A9753249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22" creationId="{EE5FDFE1-6660-04A1-7014-E429809B79D2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23" creationId="{688A5288-16DB-67F9-F388-F1A63F979548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24" creationId="{83896073-F132-BF74-D09B-AB3442D7A350}"/>
          </ac:spMkLst>
        </pc:spChg>
        <pc:spChg chg="add mod">
          <ac:chgData name="일경 조" userId="88c68795e4ff3eba" providerId="LiveId" clId="{32670117-9582-4F78-A36E-D721D2B0B305}" dt="2024-06-09T09:53:31.068" v="5900"/>
          <ac:spMkLst>
            <pc:docMk/>
            <pc:sldMk cId="1254468004" sldId="271"/>
            <ac:spMk id="25" creationId="{5209C4A5-CDDE-BECB-543F-7608B0236E55}"/>
          </ac:spMkLst>
        </pc:spChg>
        <pc:spChg chg="add mod">
          <ac:chgData name="일경 조" userId="88c68795e4ff3eba" providerId="LiveId" clId="{32670117-9582-4F78-A36E-D721D2B0B305}" dt="2024-06-09T09:53:31.068" v="5900"/>
          <ac:spMkLst>
            <pc:docMk/>
            <pc:sldMk cId="1254468004" sldId="271"/>
            <ac:spMk id="26" creationId="{68E6FB6F-2C7F-85C5-F25C-49B07BB3E240}"/>
          </ac:spMkLst>
        </pc:spChg>
        <pc:grpChg chg="add mod">
          <ac:chgData name="일경 조" userId="88c68795e4ff3eba" providerId="LiveId" clId="{32670117-9582-4F78-A36E-D721D2B0B305}" dt="2024-06-09T09:14:34.221" v="4862"/>
          <ac:grpSpMkLst>
            <pc:docMk/>
            <pc:sldMk cId="1254468004" sldId="271"/>
            <ac:grpSpMk id="5" creationId="{6DEE4325-812C-6613-94C5-651D0C61CDDD}"/>
          </ac:grpSpMkLst>
        </pc:grpChg>
        <pc:grpChg chg="del">
          <ac:chgData name="일경 조" userId="88c68795e4ff3eba" providerId="LiveId" clId="{32670117-9582-4F78-A36E-D721D2B0B305}" dt="2024-06-09T09:14:33.681" v="4861" actId="478"/>
          <ac:grpSpMkLst>
            <pc:docMk/>
            <pc:sldMk cId="1254468004" sldId="271"/>
            <ac:grpSpMk id="35" creationId="{7476A096-2AA5-79B9-44BA-CB6BEF16D509}"/>
          </ac:grpSpMkLst>
        </pc:grpChg>
        <pc:grpChg chg="del">
          <ac:chgData name="일경 조" userId="88c68795e4ff3eba" providerId="LiveId" clId="{32670117-9582-4F78-A36E-D721D2B0B305}" dt="2024-06-09T09:53:30.320" v="5899" actId="478"/>
          <ac:grpSpMkLst>
            <pc:docMk/>
            <pc:sldMk cId="1254468004" sldId="271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3:30.320" v="5899" actId="478"/>
          <ac:picMkLst>
            <pc:docMk/>
            <pc:sldMk cId="1254468004" sldId="271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53:31.068" v="5900"/>
          <ac:picMkLst>
            <pc:docMk/>
            <pc:sldMk cId="1254468004" sldId="271"/>
            <ac:picMk id="27" creationId="{2BA5824A-01F2-522F-A79F-AAE737AD1058}"/>
          </ac:picMkLst>
        </pc:picChg>
        <pc:cxnChg chg="add mod">
          <ac:chgData name="일경 조" userId="88c68795e4ff3eba" providerId="LiveId" clId="{32670117-9582-4F78-A36E-D721D2B0B305}" dt="2024-06-09T08:16:30.620" v="3580"/>
          <ac:cxnSpMkLst>
            <pc:docMk/>
            <pc:sldMk cId="1254468004" sldId="271"/>
            <ac:cxnSpMk id="3" creationId="{D9222A8F-A500-3385-AE83-A50E45D7321E}"/>
          </ac:cxnSpMkLst>
        </pc:cxnChg>
        <pc:cxnChg chg="del">
          <ac:chgData name="일경 조" userId="88c68795e4ff3eba" providerId="LiveId" clId="{32670117-9582-4F78-A36E-D721D2B0B305}" dt="2024-06-09T08:16:11.554" v="3577" actId="478"/>
          <ac:cxnSpMkLst>
            <pc:docMk/>
            <pc:sldMk cId="1254468004" sldId="271"/>
            <ac:cxnSpMk id="16" creationId="{F1A19E97-9F42-410B-2618-08715263A05A}"/>
          </ac:cxnSpMkLst>
        </pc:cxnChg>
      </pc:sldChg>
      <pc:sldChg chg="addSp delSp modSp add del mod addAnim delAnim">
        <pc:chgData name="일경 조" userId="88c68795e4ff3eba" providerId="LiveId" clId="{32670117-9582-4F78-A36E-D721D2B0B305}" dt="2024-06-09T08:16:06.907" v="3575" actId="47"/>
        <pc:sldMkLst>
          <pc:docMk/>
          <pc:sldMk cId="1483740720" sldId="271"/>
        </pc:sldMkLst>
        <pc:spChg chg="add del">
          <ac:chgData name="일경 조" userId="88c68795e4ff3eba" providerId="LiveId" clId="{32670117-9582-4F78-A36E-D721D2B0B305}" dt="2024-06-09T08:15:50.630" v="3568" actId="478"/>
          <ac:spMkLst>
            <pc:docMk/>
            <pc:sldMk cId="1483740720" sldId="271"/>
            <ac:spMk id="5" creationId="{F9172A41-2223-EC14-8432-5C9570D13B95}"/>
          </ac:spMkLst>
        </pc:spChg>
        <pc:spChg chg="add del mod ord">
          <ac:chgData name="일경 조" userId="88c68795e4ff3eba" providerId="LiveId" clId="{32670117-9582-4F78-A36E-D721D2B0B305}" dt="2024-06-09T08:15:47.708" v="3567" actId="478"/>
          <ac:spMkLst>
            <pc:docMk/>
            <pc:sldMk cId="1483740720" sldId="271"/>
            <ac:spMk id="10" creationId="{BEE872CB-E055-C4BF-2F91-3D15C48FCD78}"/>
          </ac:spMkLst>
        </pc:spChg>
        <pc:spChg chg="mod">
          <ac:chgData name="일경 조" userId="88c68795e4ff3eba" providerId="LiveId" clId="{32670117-9582-4F78-A36E-D721D2B0B305}" dt="2024-06-09T08:15:29.630" v="3547" actId="1076"/>
          <ac:spMkLst>
            <pc:docMk/>
            <pc:sldMk cId="1483740720" sldId="271"/>
            <ac:spMk id="13" creationId="{02941065-0EF5-2A48-E980-F1C4D48BFE9E}"/>
          </ac:spMkLst>
        </pc:spChg>
        <pc:spChg chg="add del">
          <ac:chgData name="일경 조" userId="88c68795e4ff3eba" providerId="LiveId" clId="{32670117-9582-4F78-A36E-D721D2B0B305}" dt="2024-06-09T08:15:40.195" v="3554" actId="478"/>
          <ac:spMkLst>
            <pc:docMk/>
            <pc:sldMk cId="1483740720" sldId="271"/>
            <ac:spMk id="18" creationId="{4840D7A4-46BE-2618-38C9-B2CAB36910C3}"/>
          </ac:spMkLst>
        </pc:spChg>
        <pc:spChg chg="add del ord">
          <ac:chgData name="일경 조" userId="88c68795e4ff3eba" providerId="LiveId" clId="{32670117-9582-4F78-A36E-D721D2B0B305}" dt="2024-06-09T08:15:52.630" v="3573" actId="171"/>
          <ac:spMkLst>
            <pc:docMk/>
            <pc:sldMk cId="1483740720" sldId="271"/>
            <ac:spMk id="20" creationId="{EBA5DAB1-FE64-E8B3-233D-23AF40DC4D16}"/>
          </ac:spMkLst>
        </pc:spChg>
        <pc:cxnChg chg="add del">
          <ac:chgData name="일경 조" userId="88c68795e4ff3eba" providerId="LiveId" clId="{32670117-9582-4F78-A36E-D721D2B0B305}" dt="2024-06-09T08:15:54.933" v="3574" actId="478"/>
          <ac:cxnSpMkLst>
            <pc:docMk/>
            <pc:sldMk cId="1483740720" sldId="271"/>
            <ac:cxnSpMk id="16" creationId="{F1A19E97-9F42-410B-2618-08715263A05A}"/>
          </ac:cxnSpMkLst>
        </pc:cxnChg>
      </pc:sldChg>
      <pc:sldChg chg="addSp delSp modSp add mod modAnim">
        <pc:chgData name="일경 조" userId="88c68795e4ff3eba" providerId="LiveId" clId="{32670117-9582-4F78-A36E-D721D2B0B305}" dt="2024-06-09T09:53:33.731" v="5902"/>
        <pc:sldMkLst>
          <pc:docMk/>
          <pc:sldMk cId="389076521" sldId="272"/>
        </pc:sldMkLst>
        <pc:spChg chg="add mod">
          <ac:chgData name="일경 조" userId="88c68795e4ff3eba" providerId="LiveId" clId="{32670117-9582-4F78-A36E-D721D2B0B305}" dt="2024-06-09T08:28:09.701" v="3735" actId="20577"/>
          <ac:spMkLst>
            <pc:docMk/>
            <pc:sldMk cId="389076521" sldId="272"/>
            <ac:spMk id="4" creationId="{ECD8D726-D61D-D729-FF2B-93FF0E3AE81F}"/>
          </ac:spMkLst>
        </pc:spChg>
        <pc:spChg chg="add mod">
          <ac:chgData name="일경 조" userId="88c68795e4ff3eba" providerId="LiveId" clId="{32670117-9582-4F78-A36E-D721D2B0B305}" dt="2024-06-09T08:28:25.099" v="3780" actId="20577"/>
          <ac:spMkLst>
            <pc:docMk/>
            <pc:sldMk cId="389076521" sldId="272"/>
            <ac:spMk id="5" creationId="{7454E5DE-5228-6566-F5FC-EC90A7AED7BE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7" creationId="{9B5702A9-6B1B-6DB4-8170-62C32540FEF1}"/>
          </ac:spMkLst>
        </pc:spChg>
        <pc:spChg chg="mod">
          <ac:chgData name="일경 조" userId="88c68795e4ff3eba" providerId="LiveId" clId="{32670117-9582-4F78-A36E-D721D2B0B305}" dt="2024-06-09T08:26:01.951" v="3716" actId="1076"/>
          <ac:spMkLst>
            <pc:docMk/>
            <pc:sldMk cId="389076521" sldId="272"/>
            <ac:spMk id="8" creationId="{643C3351-7038-7FF6-FE47-C930B231E54A}"/>
          </ac:spMkLst>
        </pc:spChg>
        <pc:spChg chg="mod">
          <ac:chgData name="일경 조" userId="88c68795e4ff3eba" providerId="LiveId" clId="{32670117-9582-4F78-A36E-D721D2B0B305}" dt="2024-06-09T08:26:01.951" v="3716" actId="1076"/>
          <ac:spMkLst>
            <pc:docMk/>
            <pc:sldMk cId="389076521" sldId="272"/>
            <ac:spMk id="9" creationId="{A71ECE7D-A028-DC6E-B602-96EEAADDBB9C}"/>
          </ac:spMkLst>
        </pc:spChg>
        <pc:spChg chg="del">
          <ac:chgData name="일경 조" userId="88c68795e4ff3eba" providerId="LiveId" clId="{32670117-9582-4F78-A36E-D721D2B0B305}" dt="2024-06-09T08:25:51.947" v="3714" actId="478"/>
          <ac:spMkLst>
            <pc:docMk/>
            <pc:sldMk cId="389076521" sldId="272"/>
            <ac:spMk id="10" creationId="{BEE872CB-E055-C4BF-2F91-3D15C48FCD78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1" creationId="{C58E82CC-2332-881A-20ED-510CFBA3233B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2" creationId="{464BE0FE-6399-8BD8-AEF7-49689D9C3A86}"/>
          </ac:spMkLst>
        </pc:spChg>
        <pc:spChg chg="del">
          <ac:chgData name="일경 조" userId="88c68795e4ff3eba" providerId="LiveId" clId="{32670117-9582-4F78-A36E-D721D2B0B305}" dt="2024-06-09T08:25:51.947" v="3714" actId="478"/>
          <ac:spMkLst>
            <pc:docMk/>
            <pc:sldMk cId="389076521" sldId="272"/>
            <ac:spMk id="13" creationId="{02941065-0EF5-2A48-E980-F1C4D48BFE9E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3" creationId="{2100CEDF-52C8-6460-149A-D89CEEBDDA34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4" creationId="{393AE55A-CEAD-23E6-D0BF-291EF3B93C8B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5" creationId="{91192144-9517-2A62-5AB6-30D234DBE2CD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6" creationId="{34F678FF-8D46-995D-986D-97DA14E61DAE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7" creationId="{F2AFD691-9B44-28B7-1424-FA08FD5AC44E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8" creationId="{907FE1F7-C9ED-2F5D-5846-1E6CEC692079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9" creationId="{F1FF50F4-E7B9-46E2-FD6C-A572147F5F0B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21" creationId="{93208EB6-3E7F-1824-8CCF-3BAA545FC6CA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22" creationId="{91BFABDD-C4CE-C455-F206-3FFAFE6FCAA4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23" creationId="{B5D5F120-AF92-A46C-11D8-D7AC48EF6594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24" creationId="{FCC1C808-917F-1828-BDB0-AB10D62360C3}"/>
          </ac:spMkLst>
        </pc:spChg>
        <pc:spChg chg="add mod">
          <ac:chgData name="일경 조" userId="88c68795e4ff3eba" providerId="LiveId" clId="{32670117-9582-4F78-A36E-D721D2B0B305}" dt="2024-06-09T09:53:33.731" v="5902"/>
          <ac:spMkLst>
            <pc:docMk/>
            <pc:sldMk cId="389076521" sldId="272"/>
            <ac:spMk id="25" creationId="{22D2E8C1-4078-F7DE-1C25-05E1A2AA15B8}"/>
          </ac:spMkLst>
        </pc:spChg>
        <pc:spChg chg="add mod">
          <ac:chgData name="일경 조" userId="88c68795e4ff3eba" providerId="LiveId" clId="{32670117-9582-4F78-A36E-D721D2B0B305}" dt="2024-06-09T09:53:33.731" v="5902"/>
          <ac:spMkLst>
            <pc:docMk/>
            <pc:sldMk cId="389076521" sldId="272"/>
            <ac:spMk id="26" creationId="{21C9BBC7-7D02-E9ED-7398-C104909DC7C2}"/>
          </ac:spMkLst>
        </pc:spChg>
        <pc:grpChg chg="add mod">
          <ac:chgData name="일경 조" userId="88c68795e4ff3eba" providerId="LiveId" clId="{32670117-9582-4F78-A36E-D721D2B0B305}" dt="2024-06-09T09:14:37.683" v="4864"/>
          <ac:grpSpMkLst>
            <pc:docMk/>
            <pc:sldMk cId="389076521" sldId="272"/>
            <ac:grpSpMk id="10" creationId="{9B33E843-146D-F2A9-C6C6-463978EE305D}"/>
          </ac:grpSpMkLst>
        </pc:grpChg>
        <pc:grpChg chg="del">
          <ac:chgData name="일경 조" userId="88c68795e4ff3eba" providerId="LiveId" clId="{32670117-9582-4F78-A36E-D721D2B0B305}" dt="2024-06-09T09:14:37.037" v="4863" actId="478"/>
          <ac:grpSpMkLst>
            <pc:docMk/>
            <pc:sldMk cId="389076521" sldId="272"/>
            <ac:grpSpMk id="35" creationId="{7476A096-2AA5-79B9-44BA-CB6BEF16D509}"/>
          </ac:grpSpMkLst>
        </pc:grpChg>
        <pc:grpChg chg="del">
          <ac:chgData name="일경 조" userId="88c68795e4ff3eba" providerId="LiveId" clId="{32670117-9582-4F78-A36E-D721D2B0B305}" dt="2024-06-09T09:53:33.559" v="5901" actId="478"/>
          <ac:grpSpMkLst>
            <pc:docMk/>
            <pc:sldMk cId="389076521" sldId="272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3:33.559" v="5901" actId="478"/>
          <ac:picMkLst>
            <pc:docMk/>
            <pc:sldMk cId="389076521" sldId="272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53:33.731" v="5902"/>
          <ac:picMkLst>
            <pc:docMk/>
            <pc:sldMk cId="389076521" sldId="272"/>
            <ac:picMk id="27" creationId="{26563A6C-0086-5E68-CFA8-D415CC30AD06}"/>
          </ac:picMkLst>
        </pc:picChg>
      </pc:sldChg>
      <pc:sldChg chg="addSp delSp modSp add mod delAnim modAnim">
        <pc:chgData name="일경 조" userId="88c68795e4ff3eba" providerId="LiveId" clId="{32670117-9582-4F78-A36E-D721D2B0B305}" dt="2024-06-09T09:53:37.532" v="5904"/>
        <pc:sldMkLst>
          <pc:docMk/>
          <pc:sldMk cId="2195006724" sldId="273"/>
        </pc:sldMkLst>
        <pc:spChg chg="mod ord">
          <ac:chgData name="일경 조" userId="88c68795e4ff3eba" providerId="LiveId" clId="{32670117-9582-4F78-A36E-D721D2B0B305}" dt="2024-06-09T08:28:40.106" v="3786" actId="171"/>
          <ac:spMkLst>
            <pc:docMk/>
            <pc:sldMk cId="2195006724" sldId="273"/>
            <ac:spMk id="4" creationId="{ECD8D726-D61D-D729-FF2B-93FF0E3AE81F}"/>
          </ac:spMkLst>
        </pc:spChg>
        <pc:spChg chg="mod ord">
          <ac:chgData name="일경 조" userId="88c68795e4ff3eba" providerId="LiveId" clId="{32670117-9582-4F78-A36E-D721D2B0B305}" dt="2024-06-09T08:28:40.106" v="3786" actId="171"/>
          <ac:spMkLst>
            <pc:docMk/>
            <pc:sldMk cId="2195006724" sldId="273"/>
            <ac:spMk id="5" creationId="{7454E5DE-5228-6566-F5FC-EC90A7AED7BE}"/>
          </ac:spMkLst>
        </pc:spChg>
        <pc:spChg chg="add mod">
          <ac:chgData name="일경 조" userId="88c68795e4ff3eba" providerId="LiveId" clId="{32670117-9582-4F78-A36E-D721D2B0B305}" dt="2024-06-09T08:29:54.816" v="3813" actId="20577"/>
          <ac:spMkLst>
            <pc:docMk/>
            <pc:sldMk cId="2195006724" sldId="273"/>
            <ac:spMk id="7" creationId="{53566E9D-5E87-19FE-A1D9-83EFB9A14177}"/>
          </ac:spMkLst>
        </pc:spChg>
        <pc:spChg chg="del">
          <ac:chgData name="일경 조" userId="88c68795e4ff3eba" providerId="LiveId" clId="{32670117-9582-4F78-A36E-D721D2B0B305}" dt="2024-06-09T08:28:42.433" v="3787" actId="478"/>
          <ac:spMkLst>
            <pc:docMk/>
            <pc:sldMk cId="2195006724" sldId="273"/>
            <ac:spMk id="8" creationId="{643C3351-7038-7FF6-FE47-C930B231E54A}"/>
          </ac:spMkLst>
        </pc:spChg>
        <pc:spChg chg="add mod">
          <ac:chgData name="일경 조" userId="88c68795e4ff3eba" providerId="LiveId" clId="{32670117-9582-4F78-A36E-D721D2B0B305}" dt="2024-06-09T09:53:37.532" v="5904"/>
          <ac:spMkLst>
            <pc:docMk/>
            <pc:sldMk cId="2195006724" sldId="273"/>
            <ac:spMk id="8" creationId="{C0E49B40-B0FF-BB47-2500-53A9C87A2AA0}"/>
          </ac:spMkLst>
        </pc:spChg>
        <pc:spChg chg="add mod">
          <ac:chgData name="일경 조" userId="88c68795e4ff3eba" providerId="LiveId" clId="{32670117-9582-4F78-A36E-D721D2B0B305}" dt="2024-06-09T09:53:37.532" v="5904"/>
          <ac:spMkLst>
            <pc:docMk/>
            <pc:sldMk cId="2195006724" sldId="273"/>
            <ac:spMk id="9" creationId="{524163AA-53B7-443A-BA0F-3D4CF0CECC77}"/>
          </ac:spMkLst>
        </pc:spChg>
        <pc:spChg chg="del mod">
          <ac:chgData name="일경 조" userId="88c68795e4ff3eba" providerId="LiveId" clId="{32670117-9582-4F78-A36E-D721D2B0B305}" dt="2024-06-09T08:28:33.209" v="3784" actId="478"/>
          <ac:spMkLst>
            <pc:docMk/>
            <pc:sldMk cId="2195006724" sldId="273"/>
            <ac:spMk id="9" creationId="{A71ECE7D-A028-DC6E-B602-96EEAADDBB9C}"/>
          </ac:spMkLst>
        </pc:spChg>
        <pc:spChg chg="add del mod">
          <ac:chgData name="일경 조" userId="88c68795e4ff3eba" providerId="LiveId" clId="{32670117-9582-4F78-A36E-D721D2B0B305}" dt="2024-06-09T08:29:16.347" v="3790" actId="478"/>
          <ac:spMkLst>
            <pc:docMk/>
            <pc:sldMk cId="2195006724" sldId="273"/>
            <ac:spMk id="10" creationId="{D52D56BE-FFC9-0F5A-92AD-65FF3AA1C518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1" creationId="{775431AE-D94F-3A1C-3ACD-FF651417A9AC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3" creationId="{B2AD02AA-606A-2986-82CC-479A833EE1AF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4" creationId="{C8FFCD0F-0C4A-12C7-42C4-0B695B297074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5" creationId="{75ACE63A-9932-62A5-79C3-88A73CB64997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6" creationId="{154B0A2A-E739-A86E-A344-84E5FC94BC38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7" creationId="{6CF4E75D-7BD7-7198-E6D2-2A8E03D18032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8" creationId="{EB2AF622-0E98-D1A6-F7D6-0CFFD0B25608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9" creationId="{466DE4C4-C12A-BA1D-E415-D61A336C3CFD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1" creationId="{AE193C6D-7161-83C1-D9F2-0250D356C871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2" creationId="{675B77C3-D059-7E35-D1C2-B0154621B892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3" creationId="{26E54D50-E164-7377-29F4-B1C6494B0EEC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4" creationId="{5488054D-3E56-BE21-72B8-E60251B733FD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5" creationId="{09176C1B-3B6E-C1F7-FFAB-BE667149F7C3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6" creationId="{304A7419-1530-4D8E-EC2F-C520E851ABDF}"/>
          </ac:spMkLst>
        </pc:spChg>
        <pc:grpChg chg="add mod">
          <ac:chgData name="일경 조" userId="88c68795e4ff3eba" providerId="LiveId" clId="{32670117-9582-4F78-A36E-D721D2B0B305}" dt="2024-06-09T09:15:48.867" v="4882"/>
          <ac:grpSpMkLst>
            <pc:docMk/>
            <pc:sldMk cId="2195006724" sldId="273"/>
            <ac:grpSpMk id="12" creationId="{6B07855E-6249-A9F7-B9CC-DEF4F1D0CB88}"/>
          </ac:grpSpMkLst>
        </pc:grpChg>
        <pc:grpChg chg="del">
          <ac:chgData name="일경 조" userId="88c68795e4ff3eba" providerId="LiveId" clId="{32670117-9582-4F78-A36E-D721D2B0B305}" dt="2024-06-09T09:15:41.572" v="4881" actId="478"/>
          <ac:grpSpMkLst>
            <pc:docMk/>
            <pc:sldMk cId="2195006724" sldId="273"/>
            <ac:grpSpMk id="35" creationId="{7476A096-2AA5-79B9-44BA-CB6BEF16D509}"/>
          </ac:grpSpMkLst>
        </pc:grpChg>
        <pc:grpChg chg="del">
          <ac:chgData name="일경 조" userId="88c68795e4ff3eba" providerId="LiveId" clId="{32670117-9582-4F78-A36E-D721D2B0B305}" dt="2024-06-09T09:53:37.359" v="5903" actId="478"/>
          <ac:grpSpMkLst>
            <pc:docMk/>
            <pc:sldMk cId="2195006724" sldId="273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3:37.359" v="5903" actId="478"/>
          <ac:picMkLst>
            <pc:docMk/>
            <pc:sldMk cId="2195006724" sldId="273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53:37.532" v="5904"/>
          <ac:picMkLst>
            <pc:docMk/>
            <pc:sldMk cId="2195006724" sldId="273"/>
            <ac:picMk id="10" creationId="{9E0708E0-2C6A-08BE-2D2F-551EB68F63A4}"/>
          </ac:picMkLst>
        </pc:picChg>
      </pc:sldChg>
      <pc:sldChg chg="addSp delSp modSp add mod delAnim modAnim">
        <pc:chgData name="일경 조" userId="88c68795e4ff3eba" providerId="LiveId" clId="{32670117-9582-4F78-A36E-D721D2B0B305}" dt="2024-06-09T09:53:46.052" v="5906"/>
        <pc:sldMkLst>
          <pc:docMk/>
          <pc:sldMk cId="148542717" sldId="274"/>
        </pc:sldMkLst>
        <pc:spChg chg="add mod">
          <ac:chgData name="일경 조" userId="88c68795e4ff3eba" providerId="LiveId" clId="{32670117-9582-4F78-A36E-D721D2B0B305}" dt="2024-06-09T09:53:46.052" v="5906"/>
          <ac:spMkLst>
            <pc:docMk/>
            <pc:sldMk cId="148542717" sldId="274"/>
            <ac:spMk id="3" creationId="{D646DD4A-93FC-CD07-4DE7-69C3A5EF10A6}"/>
          </ac:spMkLst>
        </pc:spChg>
        <pc:spChg chg="add mod">
          <ac:chgData name="일경 조" userId="88c68795e4ff3eba" providerId="LiveId" clId="{32670117-9582-4F78-A36E-D721D2B0B305}" dt="2024-06-09T09:53:46.052" v="5906"/>
          <ac:spMkLst>
            <pc:docMk/>
            <pc:sldMk cId="148542717" sldId="274"/>
            <ac:spMk id="4" creationId="{541AB86D-0B2E-D8D4-FDA0-D7ADB1DE63AE}"/>
          </ac:spMkLst>
        </pc:spChg>
        <pc:spChg chg="del">
          <ac:chgData name="일경 조" userId="88c68795e4ff3eba" providerId="LiveId" clId="{32670117-9582-4F78-A36E-D721D2B0B305}" dt="2024-06-09T08:30:12.595" v="3815" actId="478"/>
          <ac:spMkLst>
            <pc:docMk/>
            <pc:sldMk cId="148542717" sldId="274"/>
            <ac:spMk id="4" creationId="{ECD8D726-D61D-D729-FF2B-93FF0E3AE81F}"/>
          </ac:spMkLst>
        </pc:spChg>
        <pc:spChg chg="del">
          <ac:chgData name="일경 조" userId="88c68795e4ff3eba" providerId="LiveId" clId="{32670117-9582-4F78-A36E-D721D2B0B305}" dt="2024-06-09T08:30:12.595" v="3815" actId="478"/>
          <ac:spMkLst>
            <pc:docMk/>
            <pc:sldMk cId="148542717" sldId="274"/>
            <ac:spMk id="5" creationId="{7454E5DE-5228-6566-F5FC-EC90A7AED7BE}"/>
          </ac:spMkLst>
        </pc:spChg>
        <pc:spChg chg="mod">
          <ac:chgData name="일경 조" userId="88c68795e4ff3eba" providerId="LiveId" clId="{32670117-9582-4F78-A36E-D721D2B0B305}" dt="2024-06-09T08:41:27.272" v="3924" actId="1076"/>
          <ac:spMkLst>
            <pc:docMk/>
            <pc:sldMk cId="148542717" sldId="274"/>
            <ac:spMk id="7" creationId="{53566E9D-5E87-19FE-A1D9-83EFB9A14177}"/>
          </ac:spMkLst>
        </pc:spChg>
        <pc:spChg chg="add del mod">
          <ac:chgData name="일경 조" userId="88c68795e4ff3eba" providerId="LiveId" clId="{32670117-9582-4F78-A36E-D721D2B0B305}" dt="2024-06-09T08:34:23.932" v="3862" actId="478"/>
          <ac:spMkLst>
            <pc:docMk/>
            <pc:sldMk cId="148542717" sldId="274"/>
            <ac:spMk id="8" creationId="{D1CDC336-1476-2486-D445-132A0623FFE8}"/>
          </ac:spMkLst>
        </pc:spChg>
        <pc:spChg chg="add mod">
          <ac:chgData name="일경 조" userId="88c68795e4ff3eba" providerId="LiveId" clId="{32670117-9582-4F78-A36E-D721D2B0B305}" dt="2024-06-09T08:43:39.217" v="3989" actId="6549"/>
          <ac:spMkLst>
            <pc:docMk/>
            <pc:sldMk cId="148542717" sldId="274"/>
            <ac:spMk id="9" creationId="{A4F31B10-802B-5759-1446-C886FE065B4C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0" creationId="{4030F096-0A2F-479C-A5F7-582CAEA1A5BD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2" creationId="{DA1792A7-0D4F-45A9-8CF3-2DC0CA0F959A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3" creationId="{D6E8CA24-65AD-45CC-6275-52677D476146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4" creationId="{28F96103-9A4A-9F16-7DE6-31CC2732AF5A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5" creationId="{EC42EA43-635C-8A89-0EEB-8B9161882054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6" creationId="{41E87C0F-FFB6-A082-DFE2-9C49BEE436ED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7" creationId="{DC292383-E703-4EA1-07D0-D874F9FE818E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8" creationId="{372A30E9-FD2A-6B40-38C3-8C214EC0BB6F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9" creationId="{A27E8B3E-641C-9CDC-13C3-968762DD56AE}"/>
          </ac:spMkLst>
        </pc:spChg>
        <pc:spChg chg="mod">
          <ac:chgData name="일경 조" userId="88c68795e4ff3eba" providerId="LiveId" clId="{32670117-9582-4F78-A36E-D721D2B0B305}" dt="2024-06-09T08:31:09.569" v="3828" actId="1076"/>
          <ac:spMkLst>
            <pc:docMk/>
            <pc:sldMk cId="148542717" sldId="274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1" creationId="{9DE0EC47-F2EB-5E46-D528-A1558A6D3FE3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2" creationId="{B0C62AAD-C52E-C4C2-60CF-F7A7D3B78B0F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3" creationId="{CDF7174C-6ACC-AE3E-AD10-4C556B381BED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4" creationId="{08F6D7AA-27ED-4FEF-9295-D3C831560C21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5" creationId="{AD044740-9535-E916-4079-59E7A1220FF8}"/>
          </ac:spMkLst>
        </pc:spChg>
        <pc:grpChg chg="add mod">
          <ac:chgData name="일경 조" userId="88c68795e4ff3eba" providerId="LiveId" clId="{32670117-9582-4F78-A36E-D721D2B0B305}" dt="2024-06-09T09:14:41.547" v="4866"/>
          <ac:grpSpMkLst>
            <pc:docMk/>
            <pc:sldMk cId="148542717" sldId="274"/>
            <ac:grpSpMk id="11" creationId="{67DAC25B-D917-6345-BAA1-C362D6A7008B}"/>
          </ac:grpSpMkLst>
        </pc:grpChg>
        <pc:grpChg chg="del">
          <ac:chgData name="일경 조" userId="88c68795e4ff3eba" providerId="LiveId" clId="{32670117-9582-4F78-A36E-D721D2B0B305}" dt="2024-06-09T09:14:40.885" v="4865" actId="478"/>
          <ac:grpSpMkLst>
            <pc:docMk/>
            <pc:sldMk cId="148542717" sldId="274"/>
            <ac:grpSpMk id="35" creationId="{7476A096-2AA5-79B9-44BA-CB6BEF16D509}"/>
          </ac:grpSpMkLst>
        </pc:grpChg>
        <pc:grpChg chg="del">
          <ac:chgData name="일경 조" userId="88c68795e4ff3eba" providerId="LiveId" clId="{32670117-9582-4F78-A36E-D721D2B0B305}" dt="2024-06-09T09:53:45.863" v="5905" actId="478"/>
          <ac:grpSpMkLst>
            <pc:docMk/>
            <pc:sldMk cId="148542717" sldId="274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3:45.863" v="5905" actId="478"/>
          <ac:picMkLst>
            <pc:docMk/>
            <pc:sldMk cId="148542717" sldId="274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53:46.052" v="5906"/>
          <ac:picMkLst>
            <pc:docMk/>
            <pc:sldMk cId="148542717" sldId="274"/>
            <ac:picMk id="5" creationId="{A0D083D6-E1A3-B545-A2DE-0402DBCBAA10}"/>
          </ac:picMkLst>
        </pc:picChg>
        <pc:cxnChg chg="del">
          <ac:chgData name="일경 조" userId="88c68795e4ff3eba" providerId="LiveId" clId="{32670117-9582-4F78-A36E-D721D2B0B305}" dt="2024-06-09T08:30:12.595" v="3815" actId="478"/>
          <ac:cxnSpMkLst>
            <pc:docMk/>
            <pc:sldMk cId="148542717" sldId="274"/>
            <ac:cxnSpMk id="3" creationId="{D9222A8F-A500-3385-AE83-A50E45D7321E}"/>
          </ac:cxnSpMkLst>
        </pc:cxnChg>
      </pc:sldChg>
      <pc:sldChg chg="delSp modSp add del mod delAnim">
        <pc:chgData name="일경 조" userId="88c68795e4ff3eba" providerId="LiveId" clId="{32670117-9582-4F78-A36E-D721D2B0B305}" dt="2024-06-09T08:50:14.195" v="4136" actId="47"/>
        <pc:sldMkLst>
          <pc:docMk/>
          <pc:sldMk cId="1012932740" sldId="275"/>
        </pc:sldMkLst>
        <pc:spChg chg="mod">
          <ac:chgData name="일경 조" userId="88c68795e4ff3eba" providerId="LiveId" clId="{32670117-9582-4F78-A36E-D721D2B0B305}" dt="2024-06-09T08:44:40.278" v="4117" actId="20577"/>
          <ac:spMkLst>
            <pc:docMk/>
            <pc:sldMk cId="1012932740" sldId="275"/>
            <ac:spMk id="7" creationId="{53566E9D-5E87-19FE-A1D9-83EFB9A14177}"/>
          </ac:spMkLst>
        </pc:spChg>
        <pc:spChg chg="del">
          <ac:chgData name="일경 조" userId="88c68795e4ff3eba" providerId="LiveId" clId="{32670117-9582-4F78-A36E-D721D2B0B305}" dt="2024-06-09T08:44:03.239" v="3991" actId="478"/>
          <ac:spMkLst>
            <pc:docMk/>
            <pc:sldMk cId="1012932740" sldId="275"/>
            <ac:spMk id="9" creationId="{A4F31B10-802B-5759-1446-C886FE065B4C}"/>
          </ac:spMkLst>
        </pc:spChg>
      </pc:sldChg>
      <pc:sldChg chg="addSp delSp modSp add del mod delAnim modAnim">
        <pc:chgData name="일경 조" userId="88c68795e4ff3eba" providerId="LiveId" clId="{32670117-9582-4F78-A36E-D721D2B0B305}" dt="2024-06-09T09:02:49.944" v="4426" actId="47"/>
        <pc:sldMkLst>
          <pc:docMk/>
          <pc:sldMk cId="2614723123" sldId="275"/>
        </pc:sldMkLst>
        <pc:spChg chg="add mod">
          <ac:chgData name="일경 조" userId="88c68795e4ff3eba" providerId="LiveId" clId="{32670117-9582-4F78-A36E-D721D2B0B305}" dt="2024-06-09T08:50:55.770" v="4166"/>
          <ac:spMkLst>
            <pc:docMk/>
            <pc:sldMk cId="2614723123" sldId="275"/>
            <ac:spMk id="3" creationId="{F28A7E14-233E-9B6C-FBB9-FD7186F3020E}"/>
          </ac:spMkLst>
        </pc:spChg>
        <pc:spChg chg="mod">
          <ac:chgData name="일경 조" userId="88c68795e4ff3eba" providerId="LiveId" clId="{32670117-9582-4F78-A36E-D721D2B0B305}" dt="2024-06-09T08:50:55.770" v="4166"/>
          <ac:spMkLst>
            <pc:docMk/>
            <pc:sldMk cId="2614723123" sldId="275"/>
            <ac:spMk id="5" creationId="{FA2E2732-B934-F104-D06E-85062AC7BE2A}"/>
          </ac:spMkLst>
        </pc:spChg>
        <pc:spChg chg="mod">
          <ac:chgData name="일경 조" userId="88c68795e4ff3eba" providerId="LiveId" clId="{32670117-9582-4F78-A36E-D721D2B0B305}" dt="2024-06-09T09:01:34.391" v="4366" actId="20577"/>
          <ac:spMkLst>
            <pc:docMk/>
            <pc:sldMk cId="2614723123" sldId="275"/>
            <ac:spMk id="6" creationId="{17983E53-129E-17AE-8C0E-5F8D40FDF1EA}"/>
          </ac:spMkLst>
        </pc:spChg>
        <pc:spChg chg="del">
          <ac:chgData name="일경 조" userId="88c68795e4ff3eba" providerId="LiveId" clId="{32670117-9582-4F78-A36E-D721D2B0B305}" dt="2024-06-09T08:50:29.355" v="4138" actId="478"/>
          <ac:spMkLst>
            <pc:docMk/>
            <pc:sldMk cId="2614723123" sldId="275"/>
            <ac:spMk id="7" creationId="{53566E9D-5E87-19FE-A1D9-83EFB9A14177}"/>
          </ac:spMkLst>
        </pc:spChg>
        <pc:spChg chg="mod">
          <ac:chgData name="일경 조" userId="88c68795e4ff3eba" providerId="LiveId" clId="{32670117-9582-4F78-A36E-D721D2B0B305}" dt="2024-06-09T08:50:55.770" v="4166"/>
          <ac:spMkLst>
            <pc:docMk/>
            <pc:sldMk cId="2614723123" sldId="275"/>
            <ac:spMk id="8" creationId="{BC07F069-B673-271F-C932-392AB398218D}"/>
          </ac:spMkLst>
        </pc:spChg>
        <pc:spChg chg="del">
          <ac:chgData name="일경 조" userId="88c68795e4ff3eba" providerId="LiveId" clId="{32670117-9582-4F78-A36E-D721D2B0B305}" dt="2024-06-09T08:50:29.355" v="4138" actId="478"/>
          <ac:spMkLst>
            <pc:docMk/>
            <pc:sldMk cId="2614723123" sldId="275"/>
            <ac:spMk id="9" creationId="{A4F31B10-802B-5759-1446-C886FE065B4C}"/>
          </ac:spMkLst>
        </pc:spChg>
        <pc:spChg chg="add del mod">
          <ac:chgData name="일경 조" userId="88c68795e4ff3eba" providerId="LiveId" clId="{32670117-9582-4F78-A36E-D721D2B0B305}" dt="2024-06-09T08:51:43.687" v="4178" actId="1076"/>
          <ac:spMkLst>
            <pc:docMk/>
            <pc:sldMk cId="2614723123" sldId="275"/>
            <ac:spMk id="11" creationId="{FEDFE4C0-8446-BBA7-0173-8B8C99A95184}"/>
          </ac:spMkLst>
        </pc:spChg>
        <pc:spChg chg="mod">
          <ac:chgData name="일경 조" userId="88c68795e4ff3eba" providerId="LiveId" clId="{32670117-9582-4F78-A36E-D721D2B0B305}" dt="2024-06-09T08:51:05.089" v="4167"/>
          <ac:spMkLst>
            <pc:docMk/>
            <pc:sldMk cId="2614723123" sldId="275"/>
            <ac:spMk id="13" creationId="{1CBCB2FA-BB6C-EC40-AFB0-AF1A8D0F0D92}"/>
          </ac:spMkLst>
        </pc:spChg>
        <pc:spChg chg="mod">
          <ac:chgData name="일경 조" userId="88c68795e4ff3eba" providerId="LiveId" clId="{32670117-9582-4F78-A36E-D721D2B0B305}" dt="2024-06-09T08:51:05.089" v="4167"/>
          <ac:spMkLst>
            <pc:docMk/>
            <pc:sldMk cId="2614723123" sldId="275"/>
            <ac:spMk id="14" creationId="{2DFD8EAA-B925-EFCE-360B-E88FDBFC8715}"/>
          </ac:spMkLst>
        </pc:spChg>
        <pc:spChg chg="add 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17" creationId="{2AED2BB7-FD86-690A-7BBF-CC78E3E1563A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19" creationId="{AB5ABFA4-B0A5-55CA-A258-1ED4D37275A6}"/>
          </ac:spMkLst>
        </pc:spChg>
        <pc:spChg chg="del">
          <ac:chgData name="일경 조" userId="88c68795e4ff3eba" providerId="LiveId" clId="{32670117-9582-4F78-A36E-D721D2B0B305}" dt="2024-06-09T08:50:29.355" v="4138" actId="478"/>
          <ac:spMkLst>
            <pc:docMk/>
            <pc:sldMk cId="2614723123" sldId="275"/>
            <ac:spMk id="20" creationId="{EBA5DAB1-FE64-E8B3-233D-23AF40DC4D16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21" creationId="{61C31F6F-B93C-C7CD-5261-7B3D54B99E2D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22" creationId="{376AB877-0467-B799-BDDF-E74CD72FCAE4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23" creationId="{3EBA05E2-E375-9B41-6AD6-C9B954F2A87D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24" creationId="{043120D8-FBAE-34E7-806C-EC7C6EDB5EE7}"/>
          </ac:spMkLst>
        </pc:spChg>
        <pc:spChg chg="add del mod">
          <ac:chgData name="일경 조" userId="88c68795e4ff3eba" providerId="LiveId" clId="{32670117-9582-4F78-A36E-D721D2B0B305}" dt="2024-06-09T09:01:19.704" v="4356" actId="478"/>
          <ac:spMkLst>
            <pc:docMk/>
            <pc:sldMk cId="2614723123" sldId="275"/>
            <ac:spMk id="26" creationId="{8D7FDF8E-7465-1B7D-DE85-9A296C1FA80F}"/>
          </ac:spMkLst>
        </pc:spChg>
        <pc:spChg chg="add del mod">
          <ac:chgData name="일경 조" userId="88c68795e4ff3eba" providerId="LiveId" clId="{32670117-9582-4F78-A36E-D721D2B0B305}" dt="2024-06-09T08:54:54.164" v="4246" actId="478"/>
          <ac:spMkLst>
            <pc:docMk/>
            <pc:sldMk cId="2614723123" sldId="275"/>
            <ac:spMk id="27" creationId="{DF991712-E326-FE70-BA1E-C9B7B7CC1583}"/>
          </ac:spMkLst>
        </pc:spChg>
        <pc:spChg chg="add del mod">
          <ac:chgData name="일경 조" userId="88c68795e4ff3eba" providerId="LiveId" clId="{32670117-9582-4F78-A36E-D721D2B0B305}" dt="2024-06-09T09:01:04.498" v="4322" actId="478"/>
          <ac:spMkLst>
            <pc:docMk/>
            <pc:sldMk cId="2614723123" sldId="275"/>
            <ac:spMk id="33" creationId="{492914AB-E9A0-22DF-A9EA-954501B4D564}"/>
          </ac:spMkLst>
        </pc:spChg>
        <pc:spChg chg="add del mod">
          <ac:chgData name="일경 조" userId="88c68795e4ff3eba" providerId="LiveId" clId="{32670117-9582-4F78-A36E-D721D2B0B305}" dt="2024-06-09T09:01:20.407" v="4357" actId="478"/>
          <ac:spMkLst>
            <pc:docMk/>
            <pc:sldMk cId="2614723123" sldId="275"/>
            <ac:spMk id="34" creationId="{2E402A3E-D047-56C8-1FFD-5A7F387F1486}"/>
          </ac:spMkLst>
        </pc:spChg>
        <pc:grpChg chg="add mod">
          <ac:chgData name="일경 조" userId="88c68795e4ff3eba" providerId="LiveId" clId="{32670117-9582-4F78-A36E-D721D2B0B305}" dt="2024-06-09T08:50:55.770" v="4166"/>
          <ac:grpSpMkLst>
            <pc:docMk/>
            <pc:sldMk cId="2614723123" sldId="275"/>
            <ac:grpSpMk id="4" creationId="{8E85B1E6-E7CB-1F92-E80A-6585DEFD037A}"/>
          </ac:grpSpMkLst>
        </pc:grpChg>
        <pc:grpChg chg="add del mod">
          <ac:chgData name="일경 조" userId="88c68795e4ff3eba" providerId="LiveId" clId="{32670117-9582-4F78-A36E-D721D2B0B305}" dt="2024-06-09T08:51:43.687" v="4178" actId="1076"/>
          <ac:grpSpMkLst>
            <pc:docMk/>
            <pc:sldMk cId="2614723123" sldId="275"/>
            <ac:grpSpMk id="12" creationId="{84DE45ED-CD0A-24CE-5453-AA066D1A8592}"/>
          </ac:grpSpMkLst>
        </pc:grpChg>
        <pc:grpChg chg="add mod">
          <ac:chgData name="일경 조" userId="88c68795e4ff3eba" providerId="LiveId" clId="{32670117-9582-4F78-A36E-D721D2B0B305}" dt="2024-06-09T08:54:33.624" v="4179"/>
          <ac:grpSpMkLst>
            <pc:docMk/>
            <pc:sldMk cId="2614723123" sldId="275"/>
            <ac:grpSpMk id="18" creationId="{BE253105-1E0E-1902-9C8A-A0B8785F3FB1}"/>
          </ac:grpSpMkLst>
        </pc:grpChg>
        <pc:grpChg chg="del">
          <ac:chgData name="일경 조" userId="88c68795e4ff3eba" providerId="LiveId" clId="{32670117-9582-4F78-A36E-D721D2B0B305}" dt="2024-06-09T08:50:29.355" v="4138" actId="478"/>
          <ac:grpSpMkLst>
            <pc:docMk/>
            <pc:sldMk cId="2614723123" sldId="275"/>
            <ac:grpSpMk id="35" creationId="{7476A096-2AA5-79B9-44BA-CB6BEF16D509}"/>
          </ac:grpSpMkLst>
        </pc:grpChg>
        <pc:grpChg chg="mod">
          <ac:chgData name="일경 조" userId="88c68795e4ff3eba" providerId="LiveId" clId="{32670117-9582-4F78-A36E-D721D2B0B305}" dt="2024-06-09T08:51:43.490" v="4177" actId="1076"/>
          <ac:grpSpMkLst>
            <pc:docMk/>
            <pc:sldMk cId="2614723123" sldId="275"/>
            <ac:grpSpMk id="62" creationId="{D6CED238-B76C-0CB8-E7F6-C685E8D7A20F}"/>
          </ac:grpSpMkLst>
        </pc:grpChg>
        <pc:picChg chg="add del mod">
          <ac:chgData name="일경 조" userId="88c68795e4ff3eba" providerId="LiveId" clId="{32670117-9582-4F78-A36E-D721D2B0B305}" dt="2024-06-09T08:51:43.490" v="4177" actId="1076"/>
          <ac:picMkLst>
            <pc:docMk/>
            <pc:sldMk cId="2614723123" sldId="275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8:50:55.770" v="4166"/>
          <ac:picMkLst>
            <pc:docMk/>
            <pc:sldMk cId="2614723123" sldId="275"/>
            <ac:picMk id="10" creationId="{A15C63F5-644F-6E1F-73FD-96AA0794475A}"/>
          </ac:picMkLst>
        </pc:picChg>
        <pc:picChg chg="add del mod">
          <ac:chgData name="일경 조" userId="88c68795e4ff3eba" providerId="LiveId" clId="{32670117-9582-4F78-A36E-D721D2B0B305}" dt="2024-06-09T08:51:43.687" v="4178" actId="1076"/>
          <ac:picMkLst>
            <pc:docMk/>
            <pc:sldMk cId="2614723123" sldId="275"/>
            <ac:picMk id="15" creationId="{9FA946F7-A67F-BE06-AB59-37FCA9261D3C}"/>
          </ac:picMkLst>
        </pc:picChg>
        <pc:picChg chg="add mod">
          <ac:chgData name="일경 조" userId="88c68795e4ff3eba" providerId="LiveId" clId="{32670117-9582-4F78-A36E-D721D2B0B305}" dt="2024-06-09T08:51:42.471" v="4174" actId="1076"/>
          <ac:picMkLst>
            <pc:docMk/>
            <pc:sldMk cId="2614723123" sldId="275"/>
            <ac:picMk id="16" creationId="{EFDB68F5-1A67-93DE-5113-8AF8AA249ACE}"/>
          </ac:picMkLst>
        </pc:picChg>
        <pc:cxnChg chg="add del mod">
          <ac:chgData name="일경 조" userId="88c68795e4ff3eba" providerId="LiveId" clId="{32670117-9582-4F78-A36E-D721D2B0B305}" dt="2024-06-09T08:54:57.607" v="4247" actId="478"/>
          <ac:cxnSpMkLst>
            <pc:docMk/>
            <pc:sldMk cId="2614723123" sldId="275"/>
            <ac:cxnSpMk id="25" creationId="{4E9DB6F7-A8C9-831F-D9DD-77ECFDE5A683}"/>
          </ac:cxnSpMkLst>
        </pc:cxnChg>
      </pc:sldChg>
      <pc:sldChg chg="addSp delSp modSp add mod">
        <pc:chgData name="일경 조" userId="88c68795e4ff3eba" providerId="LiveId" clId="{32670117-9582-4F78-A36E-D721D2B0B305}" dt="2024-06-09T09:52:11.693" v="5877"/>
        <pc:sldMkLst>
          <pc:docMk/>
          <pc:sldMk cId="107034729" sldId="276"/>
        </pc:sldMkLst>
        <pc:spChg chg="add">
          <ac:chgData name="일경 조" userId="88c68795e4ff3eba" providerId="LiveId" clId="{32670117-9582-4F78-A36E-D721D2B0B305}" dt="2024-06-09T08:59:25.371" v="4249"/>
          <ac:spMkLst>
            <pc:docMk/>
            <pc:sldMk cId="107034729" sldId="276"/>
            <ac:spMk id="2" creationId="{4394821E-0631-8C0E-0801-E063627BFB74}"/>
          </ac:spMkLst>
        </pc:spChg>
        <pc:spChg chg="mod">
          <ac:chgData name="일경 조" userId="88c68795e4ff3eba" providerId="LiveId" clId="{32670117-9582-4F78-A36E-D721D2B0B305}" dt="2024-06-09T09:15:05.554" v="4872" actId="1076"/>
          <ac:spMkLst>
            <pc:docMk/>
            <pc:sldMk cId="107034729" sldId="276"/>
            <ac:spMk id="3" creationId="{B54F0596-BA19-BC41-2A7B-74613D4AE79B}"/>
          </ac:spMkLst>
        </pc:spChg>
        <pc:spChg chg="mod">
          <ac:chgData name="일경 조" userId="88c68795e4ff3eba" providerId="LiveId" clId="{32670117-9582-4F78-A36E-D721D2B0B305}" dt="2024-06-09T09:52:11.693" v="5877"/>
          <ac:spMkLst>
            <pc:docMk/>
            <pc:sldMk cId="107034729" sldId="276"/>
            <ac:spMk id="4" creationId="{AF8C00B1-3FDB-85B6-475D-21B4EE88004B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7" creationId="{BA5FC5FC-8006-E2DB-F3B9-83029FD45377}"/>
          </ac:spMkLst>
        </pc:spChg>
        <pc:spChg chg="mod">
          <ac:chgData name="일경 조" userId="88c68795e4ff3eba" providerId="LiveId" clId="{32670117-9582-4F78-A36E-D721D2B0B305}" dt="2024-06-09T09:52:11.693" v="5877"/>
          <ac:spMkLst>
            <pc:docMk/>
            <pc:sldMk cId="107034729" sldId="276"/>
            <ac:spMk id="10" creationId="{B62908D0-CEF9-C759-E22D-063162ADD7C0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1" creationId="{2EE2EA05-767A-06D4-77BE-63206A163C37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2" creationId="{C4C32C34-50B9-6923-DF16-F6DB7E2C1576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3" creationId="{E4C14AB8-22CB-153E-525C-FCA72D3FF17D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4" creationId="{3AAF74C7-28D2-93AB-E819-7B62A2BE2AA0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5" creationId="{8B2A77DA-FAC2-C3BD-EDC7-15CA7D0E64E5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6" creationId="{02309B63-737D-1529-A90E-289A154FF5AE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7" creationId="{B9BE3998-D6E7-384A-B3BA-356EA427A8F8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8" creationId="{35D6C992-E76E-8505-CFD4-AEE80E2E8792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9" creationId="{EDF976D6-6903-617F-DF08-45CC48AC81E6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21" creationId="{F0D70CE1-F88B-425D-AB82-3A0F2738CF93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22" creationId="{7C9DF9E9-868C-6F35-E2C9-C8404A84F92D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23" creationId="{69EB656C-676D-0DAD-7560-BB47DA5C1BFB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24" creationId="{2DCC7B2D-8BCA-7537-93A4-60FCA1E536FB}"/>
          </ac:spMkLst>
        </pc:spChg>
        <pc:grpChg chg="add mod">
          <ac:chgData name="일경 조" userId="88c68795e4ff3eba" providerId="LiveId" clId="{32670117-9582-4F78-A36E-D721D2B0B305}" dt="2024-06-09T09:52:11.693" v="5877"/>
          <ac:grpSpMkLst>
            <pc:docMk/>
            <pc:sldMk cId="107034729" sldId="276"/>
            <ac:grpSpMk id="2" creationId="{336605B3-8E67-51AF-1B87-B3077A23B961}"/>
          </ac:grpSpMkLst>
        </pc:grpChg>
        <pc:grpChg chg="add mod">
          <ac:chgData name="일경 조" userId="88c68795e4ff3eba" providerId="LiveId" clId="{32670117-9582-4F78-A36E-D721D2B0B305}" dt="2024-06-09T09:13:12.533" v="4745"/>
          <ac:grpSpMkLst>
            <pc:docMk/>
            <pc:sldMk cId="107034729" sldId="276"/>
            <ac:grpSpMk id="8" creationId="{74DFB909-B7DF-1E6E-3C1E-519C194A507C}"/>
          </ac:grpSpMkLst>
        </pc:grpChg>
        <pc:grpChg chg="del">
          <ac:chgData name="일경 조" userId="88c68795e4ff3eba" providerId="LiveId" clId="{32670117-9582-4F78-A36E-D721D2B0B305}" dt="2024-06-09T09:52:11.464" v="5876" actId="478"/>
          <ac:grpSpMkLst>
            <pc:docMk/>
            <pc:sldMk cId="107034729" sldId="276"/>
            <ac:grpSpMk id="9" creationId="{9C48179A-1824-30BF-7CD3-47C70EFA3EF3}"/>
          </ac:grpSpMkLst>
        </pc:grpChg>
        <pc:grpChg chg="del">
          <ac:chgData name="일경 조" userId="88c68795e4ff3eba" providerId="LiveId" clId="{32670117-9582-4F78-A36E-D721D2B0B305}" dt="2024-06-09T09:13:14.567" v="4746" actId="478"/>
          <ac:grpSpMkLst>
            <pc:docMk/>
            <pc:sldMk cId="107034729" sldId="276"/>
            <ac:grpSpMk id="35" creationId="{7476A096-2AA5-79B9-44BA-CB6BEF16D509}"/>
          </ac:grpSpMkLst>
        </pc:grpChg>
        <pc:picChg chg="add mod">
          <ac:chgData name="일경 조" userId="88c68795e4ff3eba" providerId="LiveId" clId="{32670117-9582-4F78-A36E-D721D2B0B305}" dt="2024-06-09T08:59:50.954" v="4256" actId="14861"/>
          <ac:picMkLst>
            <pc:docMk/>
            <pc:sldMk cId="107034729" sldId="276"/>
            <ac:picMk id="5" creationId="{8ECF3701-3001-8BE7-D4D0-F53ED3B0312C}"/>
          </ac:picMkLst>
        </pc:picChg>
        <pc:picChg chg="del">
          <ac:chgData name="일경 조" userId="88c68795e4ff3eba" providerId="LiveId" clId="{32670117-9582-4F78-A36E-D721D2B0B305}" dt="2024-06-09T08:59:46.048" v="4255" actId="478"/>
          <ac:picMkLst>
            <pc:docMk/>
            <pc:sldMk cId="107034729" sldId="276"/>
            <ac:picMk id="10" creationId="{54637513-C2FE-D5C2-EE84-8ADB7CF63F97}"/>
          </ac:picMkLst>
        </pc:picChg>
        <pc:picChg chg="mod">
          <ac:chgData name="일경 조" userId="88c68795e4ff3eba" providerId="LiveId" clId="{32670117-9582-4F78-A36E-D721D2B0B305}" dt="2024-06-09T09:52:11.693" v="5877"/>
          <ac:picMkLst>
            <pc:docMk/>
            <pc:sldMk cId="107034729" sldId="276"/>
            <ac:picMk id="25" creationId="{DE477390-5342-1B99-3D78-2717CA4016AE}"/>
          </ac:picMkLst>
        </pc:picChg>
      </pc:sldChg>
      <pc:sldChg chg="add del">
        <pc:chgData name="일경 조" userId="88c68795e4ff3eba" providerId="LiveId" clId="{32670117-9582-4F78-A36E-D721D2B0B305}" dt="2024-06-09T08:49:53.551" v="4135" actId="47"/>
        <pc:sldMkLst>
          <pc:docMk/>
          <pc:sldMk cId="1112178190" sldId="276"/>
        </pc:sldMkLst>
      </pc:sldChg>
      <pc:sldChg chg="addSp delSp modSp add mod ord">
        <pc:chgData name="일경 조" userId="88c68795e4ff3eba" providerId="LiveId" clId="{32670117-9582-4F78-A36E-D721D2B0B305}" dt="2024-06-09T09:54:27.422" v="5920" actId="478"/>
        <pc:sldMkLst>
          <pc:docMk/>
          <pc:sldMk cId="4054882707" sldId="277"/>
        </pc:sldMkLst>
        <pc:spChg chg="add mod">
          <ac:chgData name="일경 조" userId="88c68795e4ff3eba" providerId="LiveId" clId="{32670117-9582-4F78-A36E-D721D2B0B305}" dt="2024-06-09T09:54:12.498" v="5915" actId="1076"/>
          <ac:spMkLst>
            <pc:docMk/>
            <pc:sldMk cId="4054882707" sldId="277"/>
            <ac:spMk id="2" creationId="{885357D8-3716-ACFF-0AFB-318ACA23B8ED}"/>
          </ac:spMkLst>
        </pc:spChg>
        <pc:spChg chg="add mod">
          <ac:chgData name="일경 조" userId="88c68795e4ff3eba" providerId="LiveId" clId="{32670117-9582-4F78-A36E-D721D2B0B305}" dt="2024-06-09T09:54:12.498" v="5915" actId="1076"/>
          <ac:spMkLst>
            <pc:docMk/>
            <pc:sldMk cId="4054882707" sldId="277"/>
            <ac:spMk id="3" creationId="{1071619D-8EB2-FB1C-DDB1-524C9089B46A}"/>
          </ac:spMkLst>
        </pc:spChg>
        <pc:spChg chg="mod">
          <ac:chgData name="일경 조" userId="88c68795e4ff3eba" providerId="LiveId" clId="{32670117-9582-4F78-A36E-D721D2B0B305}" dt="2024-06-09T09:04:29.465" v="4526" actId="1076"/>
          <ac:spMkLst>
            <pc:docMk/>
            <pc:sldMk cId="4054882707" sldId="277"/>
            <ac:spMk id="6" creationId="{17983E53-129E-17AE-8C0E-5F8D40FDF1EA}"/>
          </ac:spMkLst>
        </pc:spChg>
        <pc:spChg chg="add del mod">
          <ac:chgData name="일경 조" userId="88c68795e4ff3eba" providerId="LiveId" clId="{32670117-9582-4F78-A36E-D721D2B0B305}" dt="2024-06-09T09:04:11.093" v="4525" actId="478"/>
          <ac:spMkLst>
            <pc:docMk/>
            <pc:sldMk cId="4054882707" sldId="277"/>
            <ac:spMk id="7" creationId="{DEBC4D16-5B5A-55A7-AAEF-80DD152C7683}"/>
          </ac:spMkLst>
        </pc:spChg>
        <pc:spChg chg="add del mod">
          <ac:chgData name="일경 조" userId="88c68795e4ff3eba" providerId="LiveId" clId="{32670117-9582-4F78-A36E-D721D2B0B305}" dt="2024-06-09T09:54:27.422" v="5920" actId="478"/>
          <ac:spMkLst>
            <pc:docMk/>
            <pc:sldMk cId="4054882707" sldId="277"/>
            <ac:spMk id="9" creationId="{0572434A-DD7F-1C81-C6A3-0D27C40DD959}"/>
          </ac:spMkLst>
        </pc:spChg>
        <pc:spChg chg="add del mod">
          <ac:chgData name="일경 조" userId="88c68795e4ff3eba" providerId="LiveId" clId="{32670117-9582-4F78-A36E-D721D2B0B305}" dt="2024-06-09T09:06:24.307" v="4544" actId="478"/>
          <ac:spMkLst>
            <pc:docMk/>
            <pc:sldMk cId="4054882707" sldId="277"/>
            <ac:spMk id="10" creationId="{5D1D8647-8A07-1FB8-DE10-38C5576A23D4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1" creationId="{CF7F001E-8AF5-9F01-C9CD-FB8878763642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3" creationId="{7567F5B8-21E0-3F4E-3966-16EF6B8E81E4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4" creationId="{7554DA92-343F-0FD6-C9C6-9D7E282CFE4B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5" creationId="{A93E428C-A184-196F-1C7F-25E1ECB4222E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6" creationId="{2C0B90B3-B051-609B-36DF-EEBEC2F7FBD3}"/>
          </ac:spMkLst>
        </pc:spChg>
        <pc:spChg chg="mod">
          <ac:chgData name="일경 조" userId="88c68795e4ff3eba" providerId="LiveId" clId="{32670117-9582-4F78-A36E-D721D2B0B305}" dt="2024-06-09T09:19:14.629" v="5144" actId="1076"/>
          <ac:spMkLst>
            <pc:docMk/>
            <pc:sldMk cId="4054882707" sldId="277"/>
            <ac:spMk id="17" creationId="{2AED2BB7-FD86-690A-7BBF-CC78E3E1563A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0" creationId="{1B19DD7C-AA0C-95B2-86CE-C645041DE1DE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5" creationId="{59C24BA4-6265-41D4-797C-D84AC0075903}"/>
          </ac:spMkLst>
        </pc:spChg>
        <pc:spChg chg="del">
          <ac:chgData name="일경 조" userId="88c68795e4ff3eba" providerId="LiveId" clId="{32670117-9582-4F78-A36E-D721D2B0B305}" dt="2024-06-09T09:03:45.173" v="4502" actId="478"/>
          <ac:spMkLst>
            <pc:docMk/>
            <pc:sldMk cId="4054882707" sldId="277"/>
            <ac:spMk id="26" creationId="{8D7FDF8E-7465-1B7D-DE85-9A296C1FA80F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7" creationId="{A2CA41C9-DDDA-39D2-7A1F-2592CDCBDBEA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8" creationId="{9A0F157C-A153-82A7-1A07-24B340E042D4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9" creationId="{25D01277-E8FF-258F-7650-452DAA056FA0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30" creationId="{2ABFE2FF-8EE4-1CB8-5865-92FEC3D1C132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31" creationId="{7F50907F-C0BB-1AB2-32DA-A465DEF6DA53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32" creationId="{06DD19F7-1CD6-3965-F482-944F74BB9852}"/>
          </ac:spMkLst>
        </pc:spChg>
        <pc:spChg chg="add mod">
          <ac:chgData name="일경 조" userId="88c68795e4ff3eba" providerId="LiveId" clId="{32670117-9582-4F78-A36E-D721D2B0B305}" dt="2024-06-09T09:16:25.724" v="5005" actId="20577"/>
          <ac:spMkLst>
            <pc:docMk/>
            <pc:sldMk cId="4054882707" sldId="277"/>
            <ac:spMk id="33" creationId="{F08F71AE-C8B8-BDE8-EACA-9870C83586AB}"/>
          </ac:spMkLst>
        </pc:spChg>
        <pc:spChg chg="del">
          <ac:chgData name="일경 조" userId="88c68795e4ff3eba" providerId="LiveId" clId="{32670117-9582-4F78-A36E-D721D2B0B305}" dt="2024-06-09T09:03:46.526" v="4503" actId="478"/>
          <ac:spMkLst>
            <pc:docMk/>
            <pc:sldMk cId="4054882707" sldId="277"/>
            <ac:spMk id="34" creationId="{2E402A3E-D047-56C8-1FFD-5A7F387F1486}"/>
          </ac:spMkLst>
        </pc:spChg>
        <pc:spChg chg="add mod">
          <ac:chgData name="일경 조" userId="88c68795e4ff3eba" providerId="LiveId" clId="{32670117-9582-4F78-A36E-D721D2B0B305}" dt="2024-06-09T09:20:13.244" v="5190" actId="1076"/>
          <ac:spMkLst>
            <pc:docMk/>
            <pc:sldMk cId="4054882707" sldId="277"/>
            <ac:spMk id="35" creationId="{00982BEC-A277-B2C3-668F-3CEB5C25104E}"/>
          </ac:spMkLst>
        </pc:spChg>
        <pc:spChg chg="add mod">
          <ac:chgData name="일경 조" userId="88c68795e4ff3eba" providerId="LiveId" clId="{32670117-9582-4F78-A36E-D721D2B0B305}" dt="2024-06-09T09:20:13.244" v="5190" actId="1076"/>
          <ac:spMkLst>
            <pc:docMk/>
            <pc:sldMk cId="4054882707" sldId="277"/>
            <ac:spMk id="36" creationId="{42BCEE7C-859D-E744-4651-8BC3AC152534}"/>
          </ac:spMkLst>
        </pc:spChg>
        <pc:spChg chg="add mod">
          <ac:chgData name="일경 조" userId="88c68795e4ff3eba" providerId="LiveId" clId="{32670117-9582-4F78-A36E-D721D2B0B305}" dt="2024-06-09T09:19:37.536" v="5150"/>
          <ac:spMkLst>
            <pc:docMk/>
            <pc:sldMk cId="4054882707" sldId="277"/>
            <ac:spMk id="37" creationId="{0F00EB3C-3FCA-D379-B137-D3D57139C451}"/>
          </ac:spMkLst>
        </pc:spChg>
        <pc:spChg chg="add mod">
          <ac:chgData name="일경 조" userId="88c68795e4ff3eba" providerId="LiveId" clId="{32670117-9582-4F78-A36E-D721D2B0B305}" dt="2024-06-09T09:20:59.082" v="5204" actId="20577"/>
          <ac:spMkLst>
            <pc:docMk/>
            <pc:sldMk cId="4054882707" sldId="277"/>
            <ac:spMk id="38" creationId="{CB28CBE6-4AC1-7A6A-3803-E83D189B075E}"/>
          </ac:spMkLst>
        </pc:spChg>
        <pc:grpChg chg="add mod">
          <ac:chgData name="일경 조" userId="88c68795e4ff3eba" providerId="LiveId" clId="{32670117-9582-4F78-A36E-D721D2B0B305}" dt="2024-06-09T09:16:06.963" v="4942"/>
          <ac:grpSpMkLst>
            <pc:docMk/>
            <pc:sldMk cId="4054882707" sldId="277"/>
            <ac:grpSpMk id="12" creationId="{03D4344D-9F1F-CC36-DEE4-6358FEFD89E6}"/>
          </ac:grpSpMkLst>
        </pc:grpChg>
        <pc:grpChg chg="del">
          <ac:chgData name="일경 조" userId="88c68795e4ff3eba" providerId="LiveId" clId="{32670117-9582-4F78-A36E-D721D2B0B305}" dt="2024-06-09T09:16:06.235" v="4941" actId="478"/>
          <ac:grpSpMkLst>
            <pc:docMk/>
            <pc:sldMk cId="4054882707" sldId="277"/>
            <ac:grpSpMk id="18" creationId="{BE253105-1E0E-1902-9C8A-A0B8785F3FB1}"/>
          </ac:grpSpMkLst>
        </pc:grpChg>
        <pc:grpChg chg="del mod">
          <ac:chgData name="일경 조" userId="88c68795e4ff3eba" providerId="LiveId" clId="{32670117-9582-4F78-A36E-D721D2B0B305}" dt="2024-06-09T09:54:21.967" v="5919" actId="478"/>
          <ac:grpSpMkLst>
            <pc:docMk/>
            <pc:sldMk cId="4054882707" sldId="277"/>
            <ac:grpSpMk id="62" creationId="{D6CED238-B76C-0CB8-E7F6-C685E8D7A20F}"/>
          </ac:grpSpMkLst>
        </pc:grpChg>
        <pc:picChg chg="del mod">
          <ac:chgData name="일경 조" userId="88c68795e4ff3eba" providerId="LiveId" clId="{32670117-9582-4F78-A36E-D721D2B0B305}" dt="2024-06-09T09:02:37.366" v="4424" actId="478"/>
          <ac:picMkLst>
            <pc:docMk/>
            <pc:sldMk cId="4054882707" sldId="277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02:45.236" v="4425"/>
          <ac:picMkLst>
            <pc:docMk/>
            <pc:sldMk cId="4054882707" sldId="277"/>
            <ac:picMk id="3" creationId="{3781EA16-6392-B9D1-22F1-819F3E5975ED}"/>
          </ac:picMkLst>
        </pc:picChg>
        <pc:picChg chg="add del mod">
          <ac:chgData name="일경 조" userId="88c68795e4ff3eba" providerId="LiveId" clId="{32670117-9582-4F78-A36E-D721D2B0B305}" dt="2024-06-09T09:54:21.967" v="5919" actId="478"/>
          <ac:picMkLst>
            <pc:docMk/>
            <pc:sldMk cId="4054882707" sldId="277"/>
            <ac:picMk id="4" creationId="{66B1354B-A75B-A9CB-58DF-F68585517D97}"/>
          </ac:picMkLst>
        </pc:picChg>
        <pc:picChg chg="add del mod">
          <ac:chgData name="일경 조" userId="88c68795e4ff3eba" providerId="LiveId" clId="{32670117-9582-4F78-A36E-D721D2B0B305}" dt="2024-06-09T09:54:15.311" v="5916" actId="478"/>
          <ac:picMkLst>
            <pc:docMk/>
            <pc:sldMk cId="4054882707" sldId="277"/>
            <ac:picMk id="5" creationId="{79B3E9F7-9F04-ED06-7656-2164B23FAA7B}"/>
          </ac:picMkLst>
        </pc:picChg>
        <pc:picChg chg="add mod">
          <ac:chgData name="일경 조" userId="88c68795e4ff3eba" providerId="LiveId" clId="{32670117-9582-4F78-A36E-D721D2B0B305}" dt="2024-06-09T09:54:20.953" v="5918" actId="1076"/>
          <ac:picMkLst>
            <pc:docMk/>
            <pc:sldMk cId="4054882707" sldId="277"/>
            <ac:picMk id="7" creationId="{933D8412-AF62-BAD0-E702-B2CFE1FA1AB6}"/>
          </ac:picMkLst>
        </pc:picChg>
      </pc:sldChg>
      <pc:sldChg chg="addSp delSp modSp add mod delAnim">
        <pc:chgData name="일경 조" userId="88c68795e4ff3eba" providerId="LiveId" clId="{32670117-9582-4F78-A36E-D721D2B0B305}" dt="2024-06-09T10:36:07.738" v="7474" actId="1076"/>
        <pc:sldMkLst>
          <pc:docMk/>
          <pc:sldMk cId="1928716533" sldId="278"/>
        </pc:sldMkLst>
        <pc:spChg chg="add mod">
          <ac:chgData name="일경 조" userId="88c68795e4ff3eba" providerId="LiveId" clId="{32670117-9582-4F78-A36E-D721D2B0B305}" dt="2024-06-09T09:53:52.122" v="5909" actId="1076"/>
          <ac:spMkLst>
            <pc:docMk/>
            <pc:sldMk cId="1928716533" sldId="278"/>
            <ac:spMk id="2" creationId="{4571D218-BB12-27AB-2B78-02F584A355BF}"/>
          </ac:spMkLst>
        </pc:spChg>
        <pc:spChg chg="add mod">
          <ac:chgData name="일경 조" userId="88c68795e4ff3eba" providerId="LiveId" clId="{32670117-9582-4F78-A36E-D721D2B0B305}" dt="2024-06-09T10:36:05.074" v="7473" actId="1076"/>
          <ac:spMkLst>
            <pc:docMk/>
            <pc:sldMk cId="1928716533" sldId="278"/>
            <ac:spMk id="4" creationId="{45E9022D-C414-4E62-F807-F21285DC99A7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5" creationId="{D69ACA48-DD89-4B77-ECB1-F40E792970B2}"/>
          </ac:spMkLst>
        </pc:spChg>
        <pc:spChg chg="mod">
          <ac:chgData name="일경 조" userId="88c68795e4ff3eba" providerId="LiveId" clId="{32670117-9582-4F78-A36E-D721D2B0B305}" dt="2024-06-09T09:02:16.558" v="4404" actId="20577"/>
          <ac:spMkLst>
            <pc:docMk/>
            <pc:sldMk cId="1928716533" sldId="278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10:36:07.738" v="7474" actId="1076"/>
          <ac:spMkLst>
            <pc:docMk/>
            <pc:sldMk cId="1928716533" sldId="278"/>
            <ac:spMk id="7" creationId="{53566E9D-5E87-19FE-A1D9-83EFB9A14177}"/>
          </ac:spMkLst>
        </pc:spChg>
        <pc:spChg chg="add mod">
          <ac:chgData name="일경 조" userId="88c68795e4ff3eba" providerId="LiveId" clId="{32670117-9582-4F78-A36E-D721D2B0B305}" dt="2024-06-09T09:53:52.122" v="5909" actId="1076"/>
          <ac:spMkLst>
            <pc:docMk/>
            <pc:sldMk cId="1928716533" sldId="278"/>
            <ac:spMk id="9" creationId="{469C4194-1965-9B11-E6F5-29D3837FE4D3}"/>
          </ac:spMkLst>
        </pc:spChg>
        <pc:spChg chg="del">
          <ac:chgData name="일경 조" userId="88c68795e4ff3eba" providerId="LiveId" clId="{32670117-9582-4F78-A36E-D721D2B0B305}" dt="2024-06-09T09:02:56.297" v="4429" actId="478"/>
          <ac:spMkLst>
            <pc:docMk/>
            <pc:sldMk cId="1928716533" sldId="278"/>
            <ac:spMk id="9" creationId="{A4F31B10-802B-5759-1446-C886FE065B4C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0" creationId="{30D8614F-654B-55D1-A8A9-5CEBD3F0A4B4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1" creationId="{85A945A2-ED0E-557C-787A-53818BDF9CC9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2" creationId="{C5E242E5-8D71-C939-F600-FE3AD2C67572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3" creationId="{808AC556-1032-5554-9ED9-A61E9FC7A9CB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4" creationId="{84C018BE-33AF-8177-1409-60D48DACD5C7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5" creationId="{D713558B-9B77-291D-A190-C291D47392C2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6" creationId="{FD37691F-2C66-C1AF-ABB1-763B8B3D3565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7" creationId="{580B0A45-2D00-9B71-8D5F-189C5243ADD2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8" creationId="{8EDEAD94-1DC4-E4C5-8514-928903D28BAF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9" creationId="{2244B68D-E152-14A1-F098-C4ADC458AD7A}"/>
          </ac:spMkLst>
        </pc:spChg>
        <pc:spChg chg="mod">
          <ac:chgData name="일경 조" userId="88c68795e4ff3eba" providerId="LiveId" clId="{32670117-9582-4F78-A36E-D721D2B0B305}" dt="2024-06-09T10:35:47.666" v="7468" actId="1076"/>
          <ac:spMkLst>
            <pc:docMk/>
            <pc:sldMk cId="1928716533" sldId="278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21" creationId="{87237569-C113-33FE-C6AE-75482470F2C4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22" creationId="{D1951274-707E-5DA0-D7E3-FD041017E26F}"/>
          </ac:spMkLst>
        </pc:spChg>
        <pc:spChg chg="add mod">
          <ac:chgData name="일경 조" userId="88c68795e4ff3eba" providerId="LiveId" clId="{32670117-9582-4F78-A36E-D721D2B0B305}" dt="2024-06-09T09:16:01.580" v="4940" actId="20577"/>
          <ac:spMkLst>
            <pc:docMk/>
            <pc:sldMk cId="1928716533" sldId="278"/>
            <ac:spMk id="23" creationId="{8443662D-05DA-5518-992D-C560504875B9}"/>
          </ac:spMkLst>
        </pc:spChg>
        <pc:spChg chg="add mod">
          <ac:chgData name="일경 조" userId="88c68795e4ff3eba" providerId="LiveId" clId="{32670117-9582-4F78-A36E-D721D2B0B305}" dt="2024-06-09T10:36:07.738" v="7474" actId="1076"/>
          <ac:spMkLst>
            <pc:docMk/>
            <pc:sldMk cId="1928716533" sldId="278"/>
            <ac:spMk id="26" creationId="{CF437FB4-326C-74CD-DFE0-8535DBD93DA9}"/>
          </ac:spMkLst>
        </pc:spChg>
        <pc:spChg chg="add mod">
          <ac:chgData name="일경 조" userId="88c68795e4ff3eba" providerId="LiveId" clId="{32670117-9582-4F78-A36E-D721D2B0B305}" dt="2024-06-09T10:34:47.636" v="7323" actId="571"/>
          <ac:spMkLst>
            <pc:docMk/>
            <pc:sldMk cId="1928716533" sldId="278"/>
            <ac:spMk id="27" creationId="{54BA078B-2C5F-D6CD-544D-7C1FFD45B5D5}"/>
          </ac:spMkLst>
        </pc:spChg>
        <pc:spChg chg="add mod">
          <ac:chgData name="일경 조" userId="88c68795e4ff3eba" providerId="LiveId" clId="{32670117-9582-4F78-A36E-D721D2B0B305}" dt="2024-06-09T10:34:47.636" v="7323" actId="571"/>
          <ac:spMkLst>
            <pc:docMk/>
            <pc:sldMk cId="1928716533" sldId="278"/>
            <ac:spMk id="28" creationId="{B89DD59B-922A-C9A6-2A1F-D6AD862CBF95}"/>
          </ac:spMkLst>
        </pc:spChg>
        <pc:spChg chg="add mod">
          <ac:chgData name="일경 조" userId="88c68795e4ff3eba" providerId="LiveId" clId="{32670117-9582-4F78-A36E-D721D2B0B305}" dt="2024-06-09T10:36:05.074" v="7473" actId="1076"/>
          <ac:spMkLst>
            <pc:docMk/>
            <pc:sldMk cId="1928716533" sldId="278"/>
            <ac:spMk id="29" creationId="{5DA65B68-6F3D-D5C4-3F5C-A1E663821DDE}"/>
          </ac:spMkLst>
        </pc:spChg>
        <pc:grpChg chg="add mod">
          <ac:chgData name="일경 조" userId="88c68795e4ff3eba" providerId="LiveId" clId="{32670117-9582-4F78-A36E-D721D2B0B305}" dt="2024-06-09T09:15:51.738" v="4884"/>
          <ac:grpSpMkLst>
            <pc:docMk/>
            <pc:sldMk cId="1928716533" sldId="278"/>
            <ac:grpSpMk id="8" creationId="{B341CB72-6B3F-2912-67A0-9F2D98D1CED8}"/>
          </ac:grpSpMkLst>
        </pc:grpChg>
        <pc:grpChg chg="del">
          <ac:chgData name="일경 조" userId="88c68795e4ff3eba" providerId="LiveId" clId="{32670117-9582-4F78-A36E-D721D2B0B305}" dt="2024-06-09T09:15:51.445" v="4883" actId="478"/>
          <ac:grpSpMkLst>
            <pc:docMk/>
            <pc:sldMk cId="1928716533" sldId="278"/>
            <ac:grpSpMk id="35" creationId="{7476A096-2AA5-79B9-44BA-CB6BEF16D509}"/>
          </ac:grpSpMkLst>
        </pc:grpChg>
        <pc:grpChg chg="del mod">
          <ac:chgData name="일경 조" userId="88c68795e4ff3eba" providerId="LiveId" clId="{32670117-9582-4F78-A36E-D721D2B0B305}" dt="2024-06-09T09:53:48.991" v="5907" actId="478"/>
          <ac:grpSpMkLst>
            <pc:docMk/>
            <pc:sldMk cId="1928716533" sldId="278"/>
            <ac:grpSpMk id="62" creationId="{D6CED238-B76C-0CB8-E7F6-C685E8D7A20F}"/>
          </ac:grpSpMkLst>
        </pc:grpChg>
        <pc:picChg chg="del mod">
          <ac:chgData name="일경 조" userId="88c68795e4ff3eba" providerId="LiveId" clId="{32670117-9582-4F78-A36E-D721D2B0B305}" dt="2024-06-09T09:02:36.022" v="4423" actId="478"/>
          <ac:picMkLst>
            <pc:docMk/>
            <pc:sldMk cId="1928716533" sldId="278"/>
            <ac:picMk id="2" creationId="{9E70811B-0FE6-C896-228E-2238614CFCDA}"/>
          </ac:picMkLst>
        </pc:picChg>
        <pc:picChg chg="add del mod">
          <ac:chgData name="일경 조" userId="88c68795e4ff3eba" providerId="LiveId" clId="{32670117-9582-4F78-A36E-D721D2B0B305}" dt="2024-06-09T09:53:48.991" v="5907" actId="478"/>
          <ac:picMkLst>
            <pc:docMk/>
            <pc:sldMk cId="1928716533" sldId="278"/>
            <ac:picMk id="3" creationId="{429DE247-E72F-C272-DEC8-C2F441298EC9}"/>
          </ac:picMkLst>
        </pc:picChg>
        <pc:picChg chg="add del mod">
          <ac:chgData name="일경 조" userId="88c68795e4ff3eba" providerId="LiveId" clId="{32670117-9582-4F78-A36E-D721D2B0B305}" dt="2024-06-09T09:53:53.215" v="5910" actId="478"/>
          <ac:picMkLst>
            <pc:docMk/>
            <pc:sldMk cId="1928716533" sldId="278"/>
            <ac:picMk id="24" creationId="{08B567BE-454F-D1F1-0E71-81EC25FAABE2}"/>
          </ac:picMkLst>
        </pc:picChg>
        <pc:picChg chg="add mod">
          <ac:chgData name="일경 조" userId="88c68795e4ff3eba" providerId="LiveId" clId="{32670117-9582-4F78-A36E-D721D2B0B305}" dt="2024-06-09T09:54:03.538" v="5912" actId="1076"/>
          <ac:picMkLst>
            <pc:docMk/>
            <pc:sldMk cId="1928716533" sldId="278"/>
            <ac:picMk id="25" creationId="{3ACDDED2-E7C7-54A4-684A-B314CC0CA0E1}"/>
          </ac:picMkLst>
        </pc:picChg>
      </pc:sldChg>
      <pc:sldChg chg="addSp delSp modSp add mod">
        <pc:chgData name="일경 조" userId="88c68795e4ff3eba" providerId="LiveId" clId="{32670117-9582-4F78-A36E-D721D2B0B305}" dt="2024-06-09T09:55:10.378" v="5924"/>
        <pc:sldMkLst>
          <pc:docMk/>
          <pc:sldMk cId="505497596" sldId="279"/>
        </pc:sldMkLst>
        <pc:spChg chg="add mod">
          <ac:chgData name="일경 조" userId="88c68795e4ff3eba" providerId="LiveId" clId="{32670117-9582-4F78-A36E-D721D2B0B305}" dt="2024-06-09T09:22:02.693" v="5278" actId="20577"/>
          <ac:spMkLst>
            <pc:docMk/>
            <pc:sldMk cId="505497596" sldId="279"/>
            <ac:spMk id="2" creationId="{9C09A424-82D6-5B59-264C-3F6DACD6304C}"/>
          </ac:spMkLst>
        </pc:spChg>
        <pc:spChg chg="add mod">
          <ac:chgData name="일경 조" userId="88c68795e4ff3eba" providerId="LiveId" clId="{32670117-9582-4F78-A36E-D721D2B0B305}" dt="2024-06-09T09:22:08.386" v="5279"/>
          <ac:spMkLst>
            <pc:docMk/>
            <pc:sldMk cId="505497596" sldId="279"/>
            <ac:spMk id="3" creationId="{0A130508-C635-8B81-923B-5832F6F3F5AB}"/>
          </ac:spMkLst>
        </pc:spChg>
        <pc:spChg chg="add mod">
          <ac:chgData name="일경 조" userId="88c68795e4ff3eba" providerId="LiveId" clId="{32670117-9582-4F78-A36E-D721D2B0B305}" dt="2024-06-09T09:55:10.378" v="5924"/>
          <ac:spMkLst>
            <pc:docMk/>
            <pc:sldMk cId="505497596" sldId="279"/>
            <ac:spMk id="3" creationId="{D1F88BF8-C82C-2C8F-5767-44C558ADD4F0}"/>
          </ac:spMkLst>
        </pc:spChg>
        <pc:spChg chg="add mod">
          <ac:chgData name="일경 조" userId="88c68795e4ff3eba" providerId="LiveId" clId="{32670117-9582-4F78-A36E-D721D2B0B305}" dt="2024-06-09T09:23:05.313" v="5469" actId="1076"/>
          <ac:spMkLst>
            <pc:docMk/>
            <pc:sldMk cId="505497596" sldId="279"/>
            <ac:spMk id="5" creationId="{5847E8D4-7E8C-6B59-3C8B-C0F428359690}"/>
          </ac:spMkLst>
        </pc:spChg>
        <pc:spChg chg="add mod">
          <ac:chgData name="일경 조" userId="88c68795e4ff3eba" providerId="LiveId" clId="{32670117-9582-4F78-A36E-D721D2B0B305}" dt="2024-06-09T09:55:10.378" v="5924"/>
          <ac:spMkLst>
            <pc:docMk/>
            <pc:sldMk cId="505497596" sldId="279"/>
            <ac:spMk id="7" creationId="{A117C1BA-4621-5D69-73FB-DA86F9751FF6}"/>
          </ac:spMkLst>
        </pc:spChg>
        <pc:spChg chg="del">
          <ac:chgData name="일경 조" userId="88c68795e4ff3eba" providerId="LiveId" clId="{32670117-9582-4F78-A36E-D721D2B0B305}" dt="2024-06-09T09:54:29.238" v="5921" actId="478"/>
          <ac:spMkLst>
            <pc:docMk/>
            <pc:sldMk cId="505497596" sldId="279"/>
            <ac:spMk id="9" creationId="{0572434A-DD7F-1C81-C6A3-0D27C40DD959}"/>
          </ac:spMkLst>
        </pc:spChg>
        <pc:spChg chg="add del">
          <ac:chgData name="일경 조" userId="88c68795e4ff3eba" providerId="LiveId" clId="{32670117-9582-4F78-A36E-D721D2B0B305}" dt="2024-06-09T09:21:24.813" v="5210" actId="478"/>
          <ac:spMkLst>
            <pc:docMk/>
            <pc:sldMk cId="505497596" sldId="279"/>
            <ac:spMk id="17" creationId="{2AED2BB7-FD86-690A-7BBF-CC78E3E1563A}"/>
          </ac:spMkLst>
        </pc:spChg>
        <pc:spChg chg="mod">
          <ac:chgData name="일경 조" userId="88c68795e4ff3eba" providerId="LiveId" clId="{32670117-9582-4F78-A36E-D721D2B0B305}" dt="2024-06-09T09:21:41.926" v="5249" actId="20577"/>
          <ac:spMkLst>
            <pc:docMk/>
            <pc:sldMk cId="505497596" sldId="279"/>
            <ac:spMk id="33" creationId="{F08F71AE-C8B8-BDE8-EACA-9870C83586AB}"/>
          </ac:spMkLst>
        </pc:spChg>
        <pc:spChg chg="del mod">
          <ac:chgData name="일경 조" userId="88c68795e4ff3eba" providerId="LiveId" clId="{32670117-9582-4F78-A36E-D721D2B0B305}" dt="2024-06-09T09:21:22.791" v="5208" actId="478"/>
          <ac:spMkLst>
            <pc:docMk/>
            <pc:sldMk cId="505497596" sldId="279"/>
            <ac:spMk id="35" creationId="{00982BEC-A277-B2C3-668F-3CEB5C25104E}"/>
          </ac:spMkLst>
        </pc:spChg>
        <pc:spChg chg="del">
          <ac:chgData name="일경 조" userId="88c68795e4ff3eba" providerId="LiveId" clId="{32670117-9582-4F78-A36E-D721D2B0B305}" dt="2024-06-09T09:21:26.032" v="5211" actId="478"/>
          <ac:spMkLst>
            <pc:docMk/>
            <pc:sldMk cId="505497596" sldId="279"/>
            <ac:spMk id="36" creationId="{42BCEE7C-859D-E744-4651-8BC3AC152534}"/>
          </ac:spMkLst>
        </pc:spChg>
        <pc:spChg chg="del">
          <ac:chgData name="일경 조" userId="88c68795e4ff3eba" providerId="LiveId" clId="{32670117-9582-4F78-A36E-D721D2B0B305}" dt="2024-06-09T09:21:21.441" v="5206" actId="478"/>
          <ac:spMkLst>
            <pc:docMk/>
            <pc:sldMk cId="505497596" sldId="279"/>
            <ac:spMk id="38" creationId="{CB28CBE6-4AC1-7A6A-3803-E83D189B075E}"/>
          </ac:spMkLst>
        </pc:spChg>
        <pc:grpChg chg="del">
          <ac:chgData name="일경 조" userId="88c68795e4ff3eba" providerId="LiveId" clId="{32670117-9582-4F78-A36E-D721D2B0B305}" dt="2024-06-09T09:55:09.868" v="5923" actId="478"/>
          <ac:grpSpMkLst>
            <pc:docMk/>
            <pc:sldMk cId="505497596" sldId="279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5:09.868" v="5923" actId="478"/>
          <ac:picMkLst>
            <pc:docMk/>
            <pc:sldMk cId="505497596" sldId="279"/>
            <ac:picMk id="4" creationId="{66B1354B-A75B-A9CB-58DF-F68585517D97}"/>
          </ac:picMkLst>
        </pc:picChg>
        <pc:picChg chg="add mod">
          <ac:chgData name="일경 조" userId="88c68795e4ff3eba" providerId="LiveId" clId="{32670117-9582-4F78-A36E-D721D2B0B305}" dt="2024-06-09T09:55:10.378" v="5924"/>
          <ac:picMkLst>
            <pc:docMk/>
            <pc:sldMk cId="505497596" sldId="279"/>
            <ac:picMk id="8" creationId="{08FC5D0D-280A-6C68-3EFB-D31E3F055A97}"/>
          </ac:picMkLst>
        </pc:picChg>
      </pc:sldChg>
      <pc:sldChg chg="addSp delSp modSp add mod modTransition">
        <pc:chgData name="일경 조" userId="88c68795e4ff3eba" providerId="LiveId" clId="{32670117-9582-4F78-A36E-D721D2B0B305}" dt="2024-06-09T12:12:32.773" v="7709" actId="20577"/>
        <pc:sldMkLst>
          <pc:docMk/>
          <pc:sldMk cId="2721336996" sldId="280"/>
        </pc:sldMkLst>
        <pc:spChg chg="add mod">
          <ac:chgData name="일경 조" userId="88c68795e4ff3eba" providerId="LiveId" clId="{32670117-9582-4F78-A36E-D721D2B0B305}" dt="2024-06-09T09:55:13.266" v="5926"/>
          <ac:spMkLst>
            <pc:docMk/>
            <pc:sldMk cId="2721336996" sldId="280"/>
            <ac:spMk id="2" creationId="{805DCC36-B5D4-AD3A-3549-524840AA944C}"/>
          </ac:spMkLst>
        </pc:spChg>
        <pc:spChg chg="del">
          <ac:chgData name="일경 조" userId="88c68795e4ff3eba" providerId="LiveId" clId="{32670117-9582-4F78-A36E-D721D2B0B305}" dt="2024-06-09T09:23:24.206" v="5474" actId="478"/>
          <ac:spMkLst>
            <pc:docMk/>
            <pc:sldMk cId="2721336996" sldId="280"/>
            <ac:spMk id="2" creationId="{9C09A424-82D6-5B59-264C-3F6DACD6304C}"/>
          </ac:spMkLst>
        </pc:spChg>
        <pc:spChg chg="add del mod">
          <ac:chgData name="일경 조" userId="88c68795e4ff3eba" providerId="LiveId" clId="{32670117-9582-4F78-A36E-D721D2B0B305}" dt="2024-06-09T10:00:01.114" v="5972" actId="478"/>
          <ac:spMkLst>
            <pc:docMk/>
            <pc:sldMk cId="2721336996" sldId="280"/>
            <ac:spMk id="3" creationId="{2FB1B51D-1618-DBB2-92A9-EA88633609E1}"/>
          </ac:spMkLst>
        </pc:spChg>
        <pc:spChg chg="del mod">
          <ac:chgData name="일경 조" userId="88c68795e4ff3eba" providerId="LiveId" clId="{32670117-9582-4F78-A36E-D721D2B0B305}" dt="2024-06-09T10:08:21.139" v="6125" actId="478"/>
          <ac:spMkLst>
            <pc:docMk/>
            <pc:sldMk cId="2721336996" sldId="280"/>
            <ac:spMk id="5" creationId="{5847E8D4-7E8C-6B59-3C8B-C0F428359690}"/>
          </ac:spMkLst>
        </pc:spChg>
        <pc:spChg chg="add mod">
          <ac:chgData name="일경 조" userId="88c68795e4ff3eba" providerId="LiveId" clId="{32670117-9582-4F78-A36E-D721D2B0B305}" dt="2024-06-09T09:55:13.266" v="5926"/>
          <ac:spMkLst>
            <pc:docMk/>
            <pc:sldMk cId="2721336996" sldId="280"/>
            <ac:spMk id="7" creationId="{D0A917F0-414B-4D0C-A12E-A4BEC3E8499F}"/>
          </ac:spMkLst>
        </pc:spChg>
        <pc:spChg chg="del">
          <ac:chgData name="일경 조" userId="88c68795e4ff3eba" providerId="LiveId" clId="{32670117-9582-4F78-A36E-D721D2B0B305}" dt="2024-06-09T09:54:33.223" v="5922" actId="478"/>
          <ac:spMkLst>
            <pc:docMk/>
            <pc:sldMk cId="2721336996" sldId="280"/>
            <ac:spMk id="9" creationId="{0572434A-DD7F-1C81-C6A3-0D27C40DD959}"/>
          </ac:spMkLst>
        </pc:spChg>
        <pc:spChg chg="add del mod">
          <ac:chgData name="일경 조" userId="88c68795e4ff3eba" providerId="LiveId" clId="{32670117-9582-4F78-A36E-D721D2B0B305}" dt="2024-06-09T10:00:01.114" v="5972" actId="478"/>
          <ac:spMkLst>
            <pc:docMk/>
            <pc:sldMk cId="2721336996" sldId="280"/>
            <ac:spMk id="10" creationId="{F223454B-27BC-55B6-986B-2D9E57B18104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11" creationId="{CF7F001E-8AF5-9F01-C9CD-FB8878763642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17" creationId="{2AED2BB7-FD86-690A-7BBF-CC78E3E1563A}"/>
          </ac:spMkLst>
        </pc:spChg>
        <pc:spChg chg="add del mod">
          <ac:chgData name="일경 조" userId="88c68795e4ff3eba" providerId="LiveId" clId="{32670117-9582-4F78-A36E-D721D2B0B305}" dt="2024-06-09T10:14:45.390" v="6246" actId="478"/>
          <ac:spMkLst>
            <pc:docMk/>
            <pc:sldMk cId="2721336996" sldId="280"/>
            <ac:spMk id="18" creationId="{9237D250-B214-0C52-2C11-08A0C580117F}"/>
          </ac:spMkLst>
        </pc:spChg>
        <pc:spChg chg="add del mod">
          <ac:chgData name="일경 조" userId="88c68795e4ff3eba" providerId="LiveId" clId="{32670117-9582-4F78-A36E-D721D2B0B305}" dt="2024-06-09T10:14:45.390" v="6246" actId="478"/>
          <ac:spMkLst>
            <pc:docMk/>
            <pc:sldMk cId="2721336996" sldId="280"/>
            <ac:spMk id="19" creationId="{61E5EA2A-FEF2-9730-B1CD-00135232B58D}"/>
          </ac:spMkLst>
        </pc:spChg>
        <pc:spChg chg="add del mod">
          <ac:chgData name="일경 조" userId="88c68795e4ff3eba" providerId="LiveId" clId="{32670117-9582-4F78-A36E-D721D2B0B305}" dt="2024-06-09T10:03:44.648" v="6031" actId="478"/>
          <ac:spMkLst>
            <pc:docMk/>
            <pc:sldMk cId="2721336996" sldId="280"/>
            <ac:spMk id="21" creationId="{FBEEB4D9-79FA-8A46-25F9-FFEF9354EB43}"/>
          </ac:spMkLst>
        </pc:spChg>
        <pc:spChg chg="add del mod">
          <ac:chgData name="일경 조" userId="88c68795e4ff3eba" providerId="LiveId" clId="{32670117-9582-4F78-A36E-D721D2B0B305}" dt="2024-06-09T10:03:44.648" v="6031" actId="478"/>
          <ac:spMkLst>
            <pc:docMk/>
            <pc:sldMk cId="2721336996" sldId="280"/>
            <ac:spMk id="22" creationId="{3B7C65A7-7952-D426-4E7A-CFA6E82544E8}"/>
          </ac:spMkLst>
        </pc:spChg>
        <pc:spChg chg="add del mod">
          <ac:chgData name="일경 조" userId="88c68795e4ff3eba" providerId="LiveId" clId="{32670117-9582-4F78-A36E-D721D2B0B305}" dt="2024-06-09T10:03:44.648" v="6031" actId="478"/>
          <ac:spMkLst>
            <pc:docMk/>
            <pc:sldMk cId="2721336996" sldId="280"/>
            <ac:spMk id="23" creationId="{D71E700B-4BF0-5B56-7B0A-13BB3A64A546}"/>
          </ac:spMkLst>
        </pc:spChg>
        <pc:spChg chg="add del mod">
          <ac:chgData name="일경 조" userId="88c68795e4ff3eba" providerId="LiveId" clId="{32670117-9582-4F78-A36E-D721D2B0B305}" dt="2024-06-09T10:03:45.288" v="6032" actId="478"/>
          <ac:spMkLst>
            <pc:docMk/>
            <pc:sldMk cId="2721336996" sldId="280"/>
            <ac:spMk id="24" creationId="{A3CD0F35-5690-EEAD-D81D-E3A307CE7802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25" creationId="{59C24BA4-6265-41D4-797C-D84AC0075903}"/>
          </ac:spMkLst>
        </pc:spChg>
        <pc:spChg chg="add del mod">
          <ac:chgData name="일경 조" userId="88c68795e4ff3eba" providerId="LiveId" clId="{32670117-9582-4F78-A36E-D721D2B0B305}" dt="2024-06-09T10:04:46.463" v="6053" actId="478"/>
          <ac:spMkLst>
            <pc:docMk/>
            <pc:sldMk cId="2721336996" sldId="280"/>
            <ac:spMk id="26" creationId="{10A2BA41-C074-C839-B604-05EDECE679B1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27" creationId="{A2CA41C9-DDDA-39D2-7A1F-2592CDCBDBEA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28" creationId="{9A0F157C-A153-82A7-1A07-24B340E042D4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29" creationId="{25D01277-E8FF-258F-7650-452DAA056FA0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30" creationId="{2ABFE2FF-8EE4-1CB8-5865-92FEC3D1C132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31" creationId="{7F50907F-C0BB-1AB2-32DA-A465DEF6DA53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32" creationId="{06DD19F7-1CD6-3965-F482-944F74BB9852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33" creationId="{F08F71AE-C8B8-BDE8-EACA-9870C83586AB}"/>
          </ac:spMkLst>
        </pc:spChg>
        <pc:spChg chg="add mod">
          <ac:chgData name="일경 조" userId="88c68795e4ff3eba" providerId="LiveId" clId="{32670117-9582-4F78-A36E-D721D2B0B305}" dt="2024-06-09T10:09:48.533" v="6151" actId="164"/>
          <ac:spMkLst>
            <pc:docMk/>
            <pc:sldMk cId="2721336996" sldId="280"/>
            <ac:spMk id="34" creationId="{C7D7070F-6F3E-40C7-8D00-41E6758304AE}"/>
          </ac:spMkLst>
        </pc:spChg>
        <pc:spChg chg="add mod">
          <ac:chgData name="일경 조" userId="88c68795e4ff3eba" providerId="LiveId" clId="{32670117-9582-4F78-A36E-D721D2B0B305}" dt="2024-06-09T10:04:49.018" v="6057" actId="571"/>
          <ac:spMkLst>
            <pc:docMk/>
            <pc:sldMk cId="2721336996" sldId="280"/>
            <ac:spMk id="35" creationId="{7F566A6A-06AF-E033-AD90-B2E2B08EB612}"/>
          </ac:spMkLst>
        </pc:spChg>
        <pc:spChg chg="add mod">
          <ac:chgData name="일경 조" userId="88c68795e4ff3eba" providerId="LiveId" clId="{32670117-9582-4F78-A36E-D721D2B0B305}" dt="2024-06-09T10:04:48.809" v="6056"/>
          <ac:spMkLst>
            <pc:docMk/>
            <pc:sldMk cId="2721336996" sldId="280"/>
            <ac:spMk id="36" creationId="{83083BB5-E405-99A4-97FA-490EA14BBBCF}"/>
          </ac:spMkLst>
        </pc:spChg>
        <pc:spChg chg="add mod">
          <ac:chgData name="일경 조" userId="88c68795e4ff3eba" providerId="LiveId" clId="{32670117-9582-4F78-A36E-D721D2B0B305}" dt="2024-06-09T12:11:52.424" v="7698" actId="14100"/>
          <ac:spMkLst>
            <pc:docMk/>
            <pc:sldMk cId="2721336996" sldId="280"/>
            <ac:spMk id="37" creationId="{5896AEFD-F0FD-6F55-4C77-8359219F9254}"/>
          </ac:spMkLst>
        </pc:spChg>
        <pc:spChg chg="add mod">
          <ac:chgData name="일경 조" userId="88c68795e4ff3eba" providerId="LiveId" clId="{32670117-9582-4F78-A36E-D721D2B0B305}" dt="2024-06-09T10:06:30.487" v="6090" actId="571"/>
          <ac:spMkLst>
            <pc:docMk/>
            <pc:sldMk cId="2721336996" sldId="280"/>
            <ac:spMk id="38" creationId="{D75579C7-FCBC-B1E4-B1DC-E7B0E90ADDD0}"/>
          </ac:spMkLst>
        </pc:spChg>
        <pc:spChg chg="add mod">
          <ac:chgData name="일경 조" userId="88c68795e4ff3eba" providerId="LiveId" clId="{32670117-9582-4F78-A36E-D721D2B0B305}" dt="2024-06-09T10:06:30.487" v="6090" actId="571"/>
          <ac:spMkLst>
            <pc:docMk/>
            <pc:sldMk cId="2721336996" sldId="280"/>
            <ac:spMk id="39" creationId="{C092A444-1C69-9E94-DDF6-D9BA6408470E}"/>
          </ac:spMkLst>
        </pc:spChg>
        <pc:spChg chg="add mod">
          <ac:chgData name="일경 조" userId="88c68795e4ff3eba" providerId="LiveId" clId="{32670117-9582-4F78-A36E-D721D2B0B305}" dt="2024-06-09T10:06:30.040" v="6089"/>
          <ac:spMkLst>
            <pc:docMk/>
            <pc:sldMk cId="2721336996" sldId="280"/>
            <ac:spMk id="40" creationId="{15B766CB-9088-D6EF-48DC-144C1E528FB4}"/>
          </ac:spMkLst>
        </pc:spChg>
        <pc:spChg chg="add mod">
          <ac:chgData name="일경 조" userId="88c68795e4ff3eba" providerId="LiveId" clId="{32670117-9582-4F78-A36E-D721D2B0B305}" dt="2024-06-09T10:06:30.040" v="6089"/>
          <ac:spMkLst>
            <pc:docMk/>
            <pc:sldMk cId="2721336996" sldId="280"/>
            <ac:spMk id="41" creationId="{EC08BEBB-5309-5CE5-B577-F463E8C7850C}"/>
          </ac:spMkLst>
        </pc:spChg>
        <pc:spChg chg="add mod">
          <ac:chgData name="일경 조" userId="88c68795e4ff3eba" providerId="LiveId" clId="{32670117-9582-4F78-A36E-D721D2B0B305}" dt="2024-06-09T10:06:38.768" v="6098"/>
          <ac:spMkLst>
            <pc:docMk/>
            <pc:sldMk cId="2721336996" sldId="280"/>
            <ac:spMk id="42" creationId="{B0EC3717-D61C-C1FF-A3E1-3EAD7DBB8C9D}"/>
          </ac:spMkLst>
        </pc:spChg>
        <pc:spChg chg="add mod">
          <ac:chgData name="일경 조" userId="88c68795e4ff3eba" providerId="LiveId" clId="{32670117-9582-4F78-A36E-D721D2B0B305}" dt="2024-06-09T10:06:38.768" v="6098"/>
          <ac:spMkLst>
            <pc:docMk/>
            <pc:sldMk cId="2721336996" sldId="280"/>
            <ac:spMk id="43" creationId="{7F89F74B-25DC-B59D-B501-1954FE8C0FFC}"/>
          </ac:spMkLst>
        </pc:spChg>
        <pc:spChg chg="add mod">
          <ac:chgData name="일경 조" userId="88c68795e4ff3eba" providerId="LiveId" clId="{32670117-9582-4F78-A36E-D721D2B0B305}" dt="2024-06-09T10:06:37.623" v="6096"/>
          <ac:spMkLst>
            <pc:docMk/>
            <pc:sldMk cId="2721336996" sldId="280"/>
            <ac:spMk id="44" creationId="{F03A902D-545F-4AAD-5018-A09D91DC8E70}"/>
          </ac:spMkLst>
        </pc:spChg>
        <pc:spChg chg="add mod">
          <ac:chgData name="일경 조" userId="88c68795e4ff3eba" providerId="LiveId" clId="{32670117-9582-4F78-A36E-D721D2B0B305}" dt="2024-06-09T10:06:37.623" v="6096"/>
          <ac:spMkLst>
            <pc:docMk/>
            <pc:sldMk cId="2721336996" sldId="280"/>
            <ac:spMk id="45" creationId="{8DED0F8A-4F36-5F25-88BA-6BA9618579C9}"/>
          </ac:spMkLst>
        </pc:spChg>
        <pc:spChg chg="add mod">
          <ac:chgData name="일경 조" userId="88c68795e4ff3eba" providerId="LiveId" clId="{32670117-9582-4F78-A36E-D721D2B0B305}" dt="2024-06-09T10:09:46.982" v="6150" actId="164"/>
          <ac:spMkLst>
            <pc:docMk/>
            <pc:sldMk cId="2721336996" sldId="280"/>
            <ac:spMk id="46" creationId="{A6E2FC7B-B1FC-30D8-FF02-C95FAB294DA5}"/>
          </ac:spMkLst>
        </pc:spChg>
        <pc:spChg chg="add mod">
          <ac:chgData name="일경 조" userId="88c68795e4ff3eba" providerId="LiveId" clId="{32670117-9582-4F78-A36E-D721D2B0B305}" dt="2024-06-09T12:12:20.480" v="7706" actId="14100"/>
          <ac:spMkLst>
            <pc:docMk/>
            <pc:sldMk cId="2721336996" sldId="280"/>
            <ac:spMk id="47" creationId="{8FD51323-4BF0-F912-9957-4671D2E18E73}"/>
          </ac:spMkLst>
        </pc:spChg>
        <pc:spChg chg="add mod">
          <ac:chgData name="일경 조" userId="88c68795e4ff3eba" providerId="LiveId" clId="{32670117-9582-4F78-A36E-D721D2B0B305}" dt="2024-06-09T10:09:45.694" v="6149" actId="164"/>
          <ac:spMkLst>
            <pc:docMk/>
            <pc:sldMk cId="2721336996" sldId="280"/>
            <ac:spMk id="48" creationId="{AFDCBBAC-82D1-F331-2D24-2C6F7A56ADF3}"/>
          </ac:spMkLst>
        </pc:spChg>
        <pc:spChg chg="add mod">
          <ac:chgData name="일경 조" userId="88c68795e4ff3eba" providerId="LiveId" clId="{32670117-9582-4F78-A36E-D721D2B0B305}" dt="2024-06-09T10:17:09.540" v="6252" actId="14100"/>
          <ac:spMkLst>
            <pc:docMk/>
            <pc:sldMk cId="2721336996" sldId="280"/>
            <ac:spMk id="49" creationId="{2D062F75-837D-BA55-AF0C-E70A38D368AD}"/>
          </ac:spMkLst>
        </pc:spChg>
        <pc:spChg chg="add mod">
          <ac:chgData name="일경 조" userId="88c68795e4ff3eba" providerId="LiveId" clId="{32670117-9582-4F78-A36E-D721D2B0B305}" dt="2024-06-09T10:14:57.455" v="6251" actId="1076"/>
          <ac:spMkLst>
            <pc:docMk/>
            <pc:sldMk cId="2721336996" sldId="280"/>
            <ac:spMk id="50" creationId="{64711FC3-D6C4-A141-F8B1-4F77E4CFDEDA}"/>
          </ac:spMkLst>
        </pc:spChg>
        <pc:spChg chg="add mod">
          <ac:chgData name="일경 조" userId="88c68795e4ff3eba" providerId="LiveId" clId="{32670117-9582-4F78-A36E-D721D2B0B305}" dt="2024-06-09T10:09:48.533" v="6151" actId="164"/>
          <ac:spMkLst>
            <pc:docMk/>
            <pc:sldMk cId="2721336996" sldId="280"/>
            <ac:spMk id="51" creationId="{AFCC50B2-5A6B-FBC1-4480-24393522AE78}"/>
          </ac:spMkLst>
        </pc:spChg>
        <pc:spChg chg="add mod">
          <ac:chgData name="일경 조" userId="88c68795e4ff3eba" providerId="LiveId" clId="{32670117-9582-4F78-A36E-D721D2B0B305}" dt="2024-06-09T10:09:48.533" v="6151" actId="164"/>
          <ac:spMkLst>
            <pc:docMk/>
            <pc:sldMk cId="2721336996" sldId="280"/>
            <ac:spMk id="52" creationId="{247820EA-21C4-3FF4-4203-9A8F63FD8D48}"/>
          </ac:spMkLst>
        </pc:spChg>
        <pc:spChg chg="add mod">
          <ac:chgData name="일경 조" userId="88c68795e4ff3eba" providerId="LiveId" clId="{32670117-9582-4F78-A36E-D721D2B0B305}" dt="2024-06-09T10:09:48.533" v="6151" actId="164"/>
          <ac:spMkLst>
            <pc:docMk/>
            <pc:sldMk cId="2721336996" sldId="280"/>
            <ac:spMk id="53" creationId="{D4EDF364-B8E3-F0F0-B0E2-F8B41C994134}"/>
          </ac:spMkLst>
        </pc:spChg>
        <pc:spChg chg="add mod">
          <ac:chgData name="일경 조" userId="88c68795e4ff3eba" providerId="LiveId" clId="{32670117-9582-4F78-A36E-D721D2B0B305}" dt="2024-06-09T10:09:46.982" v="6150" actId="164"/>
          <ac:spMkLst>
            <pc:docMk/>
            <pc:sldMk cId="2721336996" sldId="280"/>
            <ac:spMk id="54" creationId="{334AC6BD-359F-CCE2-9B2C-B97934FA7A04}"/>
          </ac:spMkLst>
        </pc:spChg>
        <pc:spChg chg="add mod">
          <ac:chgData name="일경 조" userId="88c68795e4ff3eba" providerId="LiveId" clId="{32670117-9582-4F78-A36E-D721D2B0B305}" dt="2024-06-09T10:09:46.982" v="6150" actId="164"/>
          <ac:spMkLst>
            <pc:docMk/>
            <pc:sldMk cId="2721336996" sldId="280"/>
            <ac:spMk id="57" creationId="{5100C6F2-587E-C743-8DBE-F69E6BB3E0A0}"/>
          </ac:spMkLst>
        </pc:spChg>
        <pc:spChg chg="add mod">
          <ac:chgData name="일경 조" userId="88c68795e4ff3eba" providerId="LiveId" clId="{32670117-9582-4F78-A36E-D721D2B0B305}" dt="2024-06-09T10:09:46.982" v="6150" actId="164"/>
          <ac:spMkLst>
            <pc:docMk/>
            <pc:sldMk cId="2721336996" sldId="280"/>
            <ac:spMk id="58" creationId="{6D4D6574-8C45-3F1F-C61D-669B23D5B62E}"/>
          </ac:spMkLst>
        </pc:spChg>
        <pc:spChg chg="add mod">
          <ac:chgData name="일경 조" userId="88c68795e4ff3eba" providerId="LiveId" clId="{32670117-9582-4F78-A36E-D721D2B0B305}" dt="2024-06-09T10:09:45.694" v="6149" actId="164"/>
          <ac:spMkLst>
            <pc:docMk/>
            <pc:sldMk cId="2721336996" sldId="280"/>
            <ac:spMk id="59" creationId="{12D7701C-90BA-F5C7-6E0A-61EFF292743D}"/>
          </ac:spMkLst>
        </pc:spChg>
        <pc:spChg chg="add mod">
          <ac:chgData name="일경 조" userId="88c68795e4ff3eba" providerId="LiveId" clId="{32670117-9582-4F78-A36E-D721D2B0B305}" dt="2024-06-09T10:09:45.694" v="6149" actId="164"/>
          <ac:spMkLst>
            <pc:docMk/>
            <pc:sldMk cId="2721336996" sldId="280"/>
            <ac:spMk id="60" creationId="{B4E500FD-4D2E-0B87-17D2-64C213875739}"/>
          </ac:spMkLst>
        </pc:spChg>
        <pc:spChg chg="add mod">
          <ac:chgData name="일경 조" userId="88c68795e4ff3eba" providerId="LiveId" clId="{32670117-9582-4F78-A36E-D721D2B0B305}" dt="2024-06-09T10:09:45.694" v="6149" actId="164"/>
          <ac:spMkLst>
            <pc:docMk/>
            <pc:sldMk cId="2721336996" sldId="280"/>
            <ac:spMk id="61" creationId="{9A02CC20-3322-46B4-2B7C-9A3B4086449B}"/>
          </ac:spMkLst>
        </pc:spChg>
        <pc:spChg chg="add mod">
          <ac:chgData name="일경 조" userId="88c68795e4ff3eba" providerId="LiveId" clId="{32670117-9582-4F78-A36E-D721D2B0B305}" dt="2024-06-09T12:11:54.736" v="7699" actId="1076"/>
          <ac:spMkLst>
            <pc:docMk/>
            <pc:sldMk cId="2721336996" sldId="280"/>
            <ac:spMk id="66" creationId="{A483F412-6C49-1C4A-7917-D00E4C860DDD}"/>
          </ac:spMkLst>
        </pc:spChg>
        <pc:spChg chg="add mod">
          <ac:chgData name="일경 조" userId="88c68795e4ff3eba" providerId="LiveId" clId="{32670117-9582-4F78-A36E-D721D2B0B305}" dt="2024-06-09T12:12:22.352" v="7707" actId="1076"/>
          <ac:spMkLst>
            <pc:docMk/>
            <pc:sldMk cId="2721336996" sldId="280"/>
            <ac:spMk id="67" creationId="{CED457E8-32B3-7032-D777-CF620C30FF79}"/>
          </ac:spMkLst>
        </pc:spChg>
        <pc:spChg chg="add mod">
          <ac:chgData name="일경 조" userId="88c68795e4ff3eba" providerId="LiveId" clId="{32670117-9582-4F78-A36E-D721D2B0B305}" dt="2024-06-09T12:12:32.773" v="7709" actId="20577"/>
          <ac:spMkLst>
            <pc:docMk/>
            <pc:sldMk cId="2721336996" sldId="280"/>
            <ac:spMk id="68" creationId="{47E8128E-0B33-BC9A-1AC1-8B46C64F102A}"/>
          </ac:spMkLst>
        </pc:spChg>
        <pc:spChg chg="add mod">
          <ac:chgData name="일경 조" userId="88c68795e4ff3eba" providerId="LiveId" clId="{32670117-9582-4F78-A36E-D721D2B0B305}" dt="2024-06-09T10:14:57.455" v="6251" actId="1076"/>
          <ac:spMkLst>
            <pc:docMk/>
            <pc:sldMk cId="2721336996" sldId="280"/>
            <ac:spMk id="70" creationId="{92431434-E2B3-DA65-2F8A-2F74FF2D8F5C}"/>
          </ac:spMkLst>
        </pc:spChg>
        <pc:spChg chg="add mod">
          <ac:chgData name="일경 조" userId="88c68795e4ff3eba" providerId="LiveId" clId="{32670117-9582-4F78-A36E-D721D2B0B305}" dt="2024-06-09T10:14:57.455" v="6251" actId="1076"/>
          <ac:spMkLst>
            <pc:docMk/>
            <pc:sldMk cId="2721336996" sldId="280"/>
            <ac:spMk id="72" creationId="{8BE98597-1D9F-7165-97DE-0F23212BB8FD}"/>
          </ac:spMkLst>
        </pc:spChg>
        <pc:spChg chg="add mod">
          <ac:chgData name="일경 조" userId="88c68795e4ff3eba" providerId="LiveId" clId="{32670117-9582-4F78-A36E-D721D2B0B305}" dt="2024-06-09T10:20:54.903" v="6435" actId="1076"/>
          <ac:spMkLst>
            <pc:docMk/>
            <pc:sldMk cId="2721336996" sldId="280"/>
            <ac:spMk id="76" creationId="{79130AC8-EE16-A811-BE82-E90827A4C18A}"/>
          </ac:spMkLst>
        </pc:spChg>
        <pc:spChg chg="add mod">
          <ac:chgData name="일경 조" userId="88c68795e4ff3eba" providerId="LiveId" clId="{32670117-9582-4F78-A36E-D721D2B0B305}" dt="2024-06-09T10:20:54.903" v="6435" actId="1076"/>
          <ac:spMkLst>
            <pc:docMk/>
            <pc:sldMk cId="2721336996" sldId="280"/>
            <ac:spMk id="77" creationId="{39E3CFD6-2FBB-C81B-8AB7-EC7110EF276B}"/>
          </ac:spMkLst>
        </pc:spChg>
        <pc:grpChg chg="add del mod">
          <ac:chgData name="일경 조" userId="88c68795e4ff3eba" providerId="LiveId" clId="{32670117-9582-4F78-A36E-D721D2B0B305}" dt="2024-06-09T10:14:53.725" v="6250" actId="478"/>
          <ac:grpSpMkLst>
            <pc:docMk/>
            <pc:sldMk cId="2721336996" sldId="280"/>
            <ac:grpSpMk id="12" creationId="{03D4344D-9F1F-CC36-DEE4-6358FEFD89E6}"/>
          </ac:grpSpMkLst>
        </pc:grpChg>
        <pc:grpChg chg="del">
          <ac:chgData name="일경 조" userId="88c68795e4ff3eba" providerId="LiveId" clId="{32670117-9582-4F78-A36E-D721D2B0B305}" dt="2024-06-09T09:55:12.638" v="5925" actId="478"/>
          <ac:grpSpMkLst>
            <pc:docMk/>
            <pc:sldMk cId="2721336996" sldId="280"/>
            <ac:grpSpMk id="62" creationId="{D6CED238-B76C-0CB8-E7F6-C685E8D7A20F}"/>
          </ac:grpSpMkLst>
        </pc:grpChg>
        <pc:grpChg chg="add mod">
          <ac:chgData name="일경 조" userId="88c68795e4ff3eba" providerId="LiveId" clId="{32670117-9582-4F78-A36E-D721D2B0B305}" dt="2024-06-09T10:13:17.331" v="6222" actId="164"/>
          <ac:grpSpMkLst>
            <pc:docMk/>
            <pc:sldMk cId="2721336996" sldId="280"/>
            <ac:grpSpMk id="63" creationId="{15A20DD9-DDBC-181F-4FBE-6C87A2F2C5C2}"/>
          </ac:grpSpMkLst>
        </pc:grpChg>
        <pc:grpChg chg="add mod">
          <ac:chgData name="일경 조" userId="88c68795e4ff3eba" providerId="LiveId" clId="{32670117-9582-4F78-A36E-D721D2B0B305}" dt="2024-06-09T10:13:18.475" v="6223" actId="164"/>
          <ac:grpSpMkLst>
            <pc:docMk/>
            <pc:sldMk cId="2721336996" sldId="280"/>
            <ac:grpSpMk id="64" creationId="{EFFD68B6-81FD-63B9-9DFC-62CC18862E36}"/>
          </ac:grpSpMkLst>
        </pc:grpChg>
        <pc:grpChg chg="add mod">
          <ac:chgData name="일경 조" userId="88c68795e4ff3eba" providerId="LiveId" clId="{32670117-9582-4F78-A36E-D721D2B0B305}" dt="2024-06-09T10:13:19.588" v="6224" actId="164"/>
          <ac:grpSpMkLst>
            <pc:docMk/>
            <pc:sldMk cId="2721336996" sldId="280"/>
            <ac:grpSpMk id="65" creationId="{0A47CCF2-362B-51C5-F516-A4F0FCE31F20}"/>
          </ac:grpSpMkLst>
        </pc:grpChg>
        <pc:grpChg chg="add mod">
          <ac:chgData name="일경 조" userId="88c68795e4ff3eba" providerId="LiveId" clId="{32670117-9582-4F78-A36E-D721D2B0B305}" dt="2024-06-09T10:14:57.455" v="6251" actId="1076"/>
          <ac:grpSpMkLst>
            <pc:docMk/>
            <pc:sldMk cId="2721336996" sldId="280"/>
            <ac:grpSpMk id="73" creationId="{4EF7B938-9264-FC2D-2A88-F24A3CB8386A}"/>
          </ac:grpSpMkLst>
        </pc:grpChg>
        <pc:grpChg chg="add mod">
          <ac:chgData name="일경 조" userId="88c68795e4ff3eba" providerId="LiveId" clId="{32670117-9582-4F78-A36E-D721D2B0B305}" dt="2024-06-09T10:14:57.455" v="6251" actId="1076"/>
          <ac:grpSpMkLst>
            <pc:docMk/>
            <pc:sldMk cId="2721336996" sldId="280"/>
            <ac:grpSpMk id="74" creationId="{A6B6A90A-A2B3-23E4-E22E-4F125880AB5B}"/>
          </ac:grpSpMkLst>
        </pc:grpChg>
        <pc:grpChg chg="add mod">
          <ac:chgData name="일경 조" userId="88c68795e4ff3eba" providerId="LiveId" clId="{32670117-9582-4F78-A36E-D721D2B0B305}" dt="2024-06-09T10:14:57.455" v="6251" actId="1076"/>
          <ac:grpSpMkLst>
            <pc:docMk/>
            <pc:sldMk cId="2721336996" sldId="280"/>
            <ac:grpSpMk id="75" creationId="{D190CB5F-D591-5AF2-AB89-2BAE4A7D492F}"/>
          </ac:grpSpMkLst>
        </pc:grpChg>
        <pc:picChg chg="del">
          <ac:chgData name="일경 조" userId="88c68795e4ff3eba" providerId="LiveId" clId="{32670117-9582-4F78-A36E-D721D2B0B305}" dt="2024-06-09T09:55:12.638" v="5925" actId="478"/>
          <ac:picMkLst>
            <pc:docMk/>
            <pc:sldMk cId="2721336996" sldId="280"/>
            <ac:picMk id="4" creationId="{66B1354B-A75B-A9CB-58DF-F68585517D97}"/>
          </ac:picMkLst>
        </pc:picChg>
        <pc:picChg chg="add mod">
          <ac:chgData name="일경 조" userId="88c68795e4ff3eba" providerId="LiveId" clId="{32670117-9582-4F78-A36E-D721D2B0B305}" dt="2024-06-09T09:55:13.266" v="5926"/>
          <ac:picMkLst>
            <pc:docMk/>
            <pc:sldMk cId="2721336996" sldId="280"/>
            <ac:picMk id="8" creationId="{D8AF59BB-5952-1695-65FF-0A7DBABD65AC}"/>
          </ac:picMkLst>
        </pc:picChg>
      </pc:sldChg>
      <pc:sldChg chg="addSp delSp modSp add mod modTransition">
        <pc:chgData name="일경 조" userId="88c68795e4ff3eba" providerId="LiveId" clId="{32670117-9582-4F78-A36E-D721D2B0B305}" dt="2024-06-09T10:36:40.507" v="7476" actId="1076"/>
        <pc:sldMkLst>
          <pc:docMk/>
          <pc:sldMk cId="1064873675" sldId="281"/>
        </pc:sldMkLst>
        <pc:spChg chg="del">
          <ac:chgData name="일경 조" userId="88c68795e4ff3eba" providerId="LiveId" clId="{32670117-9582-4F78-A36E-D721D2B0B305}" dt="2024-06-09T09:46:29.437" v="5809" actId="478"/>
          <ac:spMkLst>
            <pc:docMk/>
            <pc:sldMk cId="1064873675" sldId="281"/>
            <ac:spMk id="3" creationId="{CFE8B4B5-78F5-2C79-8C7D-B99E1DB97096}"/>
          </ac:spMkLst>
        </pc:spChg>
        <pc:spChg chg="mod topLvl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4" creationId="{8C3B8D76-266F-078A-CD7D-84C70E16E012}"/>
          </ac:spMkLst>
        </pc:spChg>
        <pc:spChg chg="mod topLvl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5" creationId="{597D7419-3D3B-1AEF-2A89-A2D32F76ED5B}"/>
          </ac:spMkLst>
        </pc:spChg>
        <pc:spChg chg="mod topLvl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6" creationId="{17983E53-129E-17AE-8C0E-5F8D40FDF1EA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7" creationId="{FCBD32B2-84BC-E8FA-2B1A-179FF5BBF104}"/>
          </ac:spMkLst>
        </pc:spChg>
        <pc:spChg chg="mod topLvl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8" creationId="{B512641C-EE8B-4D6A-1C08-CA2474BD28ED}"/>
          </ac:spMkLst>
        </pc:spChg>
        <pc:spChg chg="del mod">
          <ac:chgData name="일경 조" userId="88c68795e4ff3eba" providerId="LiveId" clId="{32670117-9582-4F78-A36E-D721D2B0B305}" dt="2024-06-09T09:46:29.437" v="5809" actId="478"/>
          <ac:spMkLst>
            <pc:docMk/>
            <pc:sldMk cId="1064873675" sldId="281"/>
            <ac:spMk id="9" creationId="{2C12021E-7CE0-3105-314E-171C55CE68F9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10" creationId="{798F8ACE-349D-D1FF-B9E5-5676E65DE219}"/>
          </ac:spMkLst>
        </pc:spChg>
        <pc:spChg chg="mod">
          <ac:chgData name="일경 조" userId="88c68795e4ff3eba" providerId="LiveId" clId="{32670117-9582-4F78-A36E-D721D2B0B305}" dt="2024-06-09T09:36:49.042" v="5689"/>
          <ac:spMkLst>
            <pc:docMk/>
            <pc:sldMk cId="1064873675" sldId="281"/>
            <ac:spMk id="12" creationId="{E6CF59B2-1E80-7CB6-A84F-80BA30EA690E}"/>
          </ac:spMkLst>
        </pc:spChg>
        <pc:spChg chg="mod">
          <ac:chgData name="일경 조" userId="88c68795e4ff3eba" providerId="LiveId" clId="{32670117-9582-4F78-A36E-D721D2B0B305}" dt="2024-06-09T09:36:49.042" v="5689"/>
          <ac:spMkLst>
            <pc:docMk/>
            <pc:sldMk cId="1064873675" sldId="281"/>
            <ac:spMk id="13" creationId="{2471E658-FF75-DFA1-1AB4-9550E3BE8978}"/>
          </ac:spMkLst>
        </pc:spChg>
        <pc:spChg chg="add del mod">
          <ac:chgData name="일경 조" userId="88c68795e4ff3eba" providerId="LiveId" clId="{32670117-9582-4F78-A36E-D721D2B0B305}" dt="2024-06-09T09:37:09.467" v="5694" actId="478"/>
          <ac:spMkLst>
            <pc:docMk/>
            <pc:sldMk cId="1064873675" sldId="281"/>
            <ac:spMk id="14" creationId="{D1E619A7-53DC-2B4A-5CC6-E3E9B90711D2}"/>
          </ac:spMkLst>
        </pc:spChg>
        <pc:spChg chg="add del mod">
          <ac:chgData name="일경 조" userId="88c68795e4ff3eba" providerId="LiveId" clId="{32670117-9582-4F78-A36E-D721D2B0B305}" dt="2024-06-09T09:37:09.467" v="5694" actId="478"/>
          <ac:spMkLst>
            <pc:docMk/>
            <pc:sldMk cId="1064873675" sldId="281"/>
            <ac:spMk id="15" creationId="{37839BA1-3101-916B-B617-91526B6457E6}"/>
          </ac:spMkLst>
        </pc:spChg>
        <pc:spChg chg="add mod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16" creationId="{D028C22D-21C5-5D7E-51D3-7F0F336C844A}"/>
          </ac:spMkLst>
        </pc:spChg>
        <pc:spChg chg="add mod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17" creationId="{C55B78C9-E772-4029-E736-02A86C7125DD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18" creationId="{DE201F22-4C16-85C8-20F6-2825EC477AD8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0" creationId="{DA179A4D-28E5-AEBC-F6D3-34CF2FB83210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2" creationId="{D504B1CD-F107-CEA1-C922-457A4C32431E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3" creationId="{07041A22-3C0D-1D6C-0345-1B96486E0C85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5" creationId="{6C5CF005-B9FE-7B68-D605-04B321A71DC9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6" creationId="{16240269-C23E-15DC-D31A-03796F043B11}"/>
          </ac:spMkLst>
        </pc:spChg>
        <pc:spChg chg="add mod topLvl">
          <ac:chgData name="일경 조" userId="88c68795e4ff3eba" providerId="LiveId" clId="{32670117-9582-4F78-A36E-D721D2B0B305}" dt="2024-06-09T09:40:13.108" v="5741" actId="164"/>
          <ac:spMkLst>
            <pc:docMk/>
            <pc:sldMk cId="1064873675" sldId="281"/>
            <ac:spMk id="28" creationId="{CA3D1A55-D3E4-1E0B-3B03-6040A852F0D6}"/>
          </ac:spMkLst>
        </pc:spChg>
        <pc:spChg chg="add mod topLvl">
          <ac:chgData name="일경 조" userId="88c68795e4ff3eba" providerId="LiveId" clId="{32670117-9582-4F78-A36E-D721D2B0B305}" dt="2024-06-09T09:40:14.058" v="5742" actId="164"/>
          <ac:spMkLst>
            <pc:docMk/>
            <pc:sldMk cId="1064873675" sldId="281"/>
            <ac:spMk id="29" creationId="{1AA35A20-5929-C22F-E463-4208D50F9687}"/>
          </ac:spMkLst>
        </pc:spChg>
        <pc:spChg chg="add mod topLvl">
          <ac:chgData name="일경 조" userId="88c68795e4ff3eba" providerId="LiveId" clId="{32670117-9582-4F78-A36E-D721D2B0B305}" dt="2024-06-09T09:40:13.108" v="5741" actId="164"/>
          <ac:spMkLst>
            <pc:docMk/>
            <pc:sldMk cId="1064873675" sldId="281"/>
            <ac:spMk id="30" creationId="{5C2E046F-B30F-3A12-ADBF-2065D3D0AEAC}"/>
          </ac:spMkLst>
        </pc:spChg>
        <pc:spChg chg="add mod topLvl">
          <ac:chgData name="일경 조" userId="88c68795e4ff3eba" providerId="LiveId" clId="{32670117-9582-4F78-A36E-D721D2B0B305}" dt="2024-06-09T09:40:14.058" v="5742" actId="164"/>
          <ac:spMkLst>
            <pc:docMk/>
            <pc:sldMk cId="1064873675" sldId="281"/>
            <ac:spMk id="32" creationId="{68E9498F-2AB5-7713-B96B-C3CF34009633}"/>
          </ac:spMkLst>
        </pc:spChg>
        <pc:spChg chg="add mod topLvl">
          <ac:chgData name="일경 조" userId="88c68795e4ff3eba" providerId="LiveId" clId="{32670117-9582-4F78-A36E-D721D2B0B305}" dt="2024-06-09T09:40:12.044" v="5740" actId="164"/>
          <ac:spMkLst>
            <pc:docMk/>
            <pc:sldMk cId="1064873675" sldId="281"/>
            <ac:spMk id="34" creationId="{19F4DD00-2233-D373-E734-80EA081F0799}"/>
          </ac:spMkLst>
        </pc:spChg>
        <pc:spChg chg="add mod topLvl">
          <ac:chgData name="일경 조" userId="88c68795e4ff3eba" providerId="LiveId" clId="{32670117-9582-4F78-A36E-D721D2B0B305}" dt="2024-06-09T09:40:12.044" v="5740" actId="164"/>
          <ac:spMkLst>
            <pc:docMk/>
            <pc:sldMk cId="1064873675" sldId="281"/>
            <ac:spMk id="35" creationId="{353C3DBC-5B60-F510-8B91-CCCDD67D3F7E}"/>
          </ac:spMkLst>
        </pc:spChg>
        <pc:spChg chg="add mod topLvl">
          <ac:chgData name="일경 조" userId="88c68795e4ff3eba" providerId="LiveId" clId="{32670117-9582-4F78-A36E-D721D2B0B305}" dt="2024-06-09T09:40:15.109" v="5743" actId="164"/>
          <ac:spMkLst>
            <pc:docMk/>
            <pc:sldMk cId="1064873675" sldId="281"/>
            <ac:spMk id="37" creationId="{5EEEBE6A-09A2-0DB4-F050-F4BDDE265841}"/>
          </ac:spMkLst>
        </pc:spChg>
        <pc:spChg chg="add mod topLvl">
          <ac:chgData name="일경 조" userId="88c68795e4ff3eba" providerId="LiveId" clId="{32670117-9582-4F78-A36E-D721D2B0B305}" dt="2024-06-09T09:40:15.109" v="5743" actId="164"/>
          <ac:spMkLst>
            <pc:docMk/>
            <pc:sldMk cId="1064873675" sldId="281"/>
            <ac:spMk id="38" creationId="{027A55EA-ABA1-5C60-AD69-30A8303112AE}"/>
          </ac:spMkLst>
        </pc:spChg>
        <pc:grpChg chg="add del mod">
          <ac:chgData name="일경 조" userId="88c68795e4ff3eba" providerId="LiveId" clId="{32670117-9582-4F78-A36E-D721D2B0B305}" dt="2024-06-09T09:36:14.581" v="5681" actId="165"/>
          <ac:grpSpMkLst>
            <pc:docMk/>
            <pc:sldMk cId="1064873675" sldId="281"/>
            <ac:grpSpMk id="2" creationId="{308D5617-C51C-50CF-32EA-72DEA6479D79}"/>
          </ac:grpSpMkLst>
        </pc:grpChg>
        <pc:grpChg chg="add del mod">
          <ac:chgData name="일경 조" userId="88c68795e4ff3eba" providerId="LiveId" clId="{32670117-9582-4F78-A36E-D721D2B0B305}" dt="2024-06-09T09:37:09.467" v="5694" actId="478"/>
          <ac:grpSpMkLst>
            <pc:docMk/>
            <pc:sldMk cId="1064873675" sldId="281"/>
            <ac:grpSpMk id="11" creationId="{564055DF-74F0-DA2D-EBC3-399152D2A5A8}"/>
          </ac:grpSpMkLst>
        </pc:grpChg>
        <pc:grpChg chg="add del mod">
          <ac:chgData name="일경 조" userId="88c68795e4ff3eba" providerId="LiveId" clId="{32670117-9582-4F78-A36E-D721D2B0B305}" dt="2024-06-09T09:39:29.875" v="5722" actId="165"/>
          <ac:grpSpMkLst>
            <pc:docMk/>
            <pc:sldMk cId="1064873675" sldId="281"/>
            <ac:grpSpMk id="40" creationId="{F731D18E-113C-4EAD-BE16-6464D020F44E}"/>
          </ac:grpSpMkLst>
        </pc:grpChg>
        <pc:grpChg chg="add del mod">
          <ac:chgData name="일경 조" userId="88c68795e4ff3eba" providerId="LiveId" clId="{32670117-9582-4F78-A36E-D721D2B0B305}" dt="2024-06-09T09:39:29.875" v="5722" actId="165"/>
          <ac:grpSpMkLst>
            <pc:docMk/>
            <pc:sldMk cId="1064873675" sldId="281"/>
            <ac:grpSpMk id="41" creationId="{92067EB5-F486-8DAE-5CF8-D9B9140D8E72}"/>
          </ac:grpSpMkLst>
        </pc:grpChg>
        <pc:grpChg chg="add del mod">
          <ac:chgData name="일경 조" userId="88c68795e4ff3eba" providerId="LiveId" clId="{32670117-9582-4F78-A36E-D721D2B0B305}" dt="2024-06-09T09:39:29.875" v="5722" actId="165"/>
          <ac:grpSpMkLst>
            <pc:docMk/>
            <pc:sldMk cId="1064873675" sldId="281"/>
            <ac:grpSpMk id="42" creationId="{0AB15829-4F74-601E-D6E2-7506D2370E8D}"/>
          </ac:grpSpMkLst>
        </pc:grpChg>
        <pc:grpChg chg="add del mod">
          <ac:chgData name="일경 조" userId="88c68795e4ff3eba" providerId="LiveId" clId="{32670117-9582-4F78-A36E-D721D2B0B305}" dt="2024-06-09T09:39:29.875" v="5722" actId="165"/>
          <ac:grpSpMkLst>
            <pc:docMk/>
            <pc:sldMk cId="1064873675" sldId="281"/>
            <ac:grpSpMk id="43" creationId="{24532B9A-ACD4-2542-EA1C-D4597611E9F9}"/>
          </ac:grpSpMkLst>
        </pc:grpChg>
        <pc:grpChg chg="add mod">
          <ac:chgData name="일경 조" userId="88c68795e4ff3eba" providerId="LiveId" clId="{32670117-9582-4F78-A36E-D721D2B0B305}" dt="2024-06-09T10:36:40.507" v="7476" actId="1076"/>
          <ac:grpSpMkLst>
            <pc:docMk/>
            <pc:sldMk cId="1064873675" sldId="281"/>
            <ac:grpSpMk id="44" creationId="{02CDBB1E-3EB6-03BD-A71D-F3B0E57B22C2}"/>
          </ac:grpSpMkLst>
        </pc:grpChg>
        <pc:grpChg chg="add mod">
          <ac:chgData name="일경 조" userId="88c68795e4ff3eba" providerId="LiveId" clId="{32670117-9582-4F78-A36E-D721D2B0B305}" dt="2024-06-09T10:36:40.507" v="7476" actId="1076"/>
          <ac:grpSpMkLst>
            <pc:docMk/>
            <pc:sldMk cId="1064873675" sldId="281"/>
            <ac:grpSpMk id="45" creationId="{BBBD0F05-6926-CB96-361A-AD75E9221531}"/>
          </ac:grpSpMkLst>
        </pc:grpChg>
        <pc:grpChg chg="add mod">
          <ac:chgData name="일경 조" userId="88c68795e4ff3eba" providerId="LiveId" clId="{32670117-9582-4F78-A36E-D721D2B0B305}" dt="2024-06-09T10:36:40.507" v="7476" actId="1076"/>
          <ac:grpSpMkLst>
            <pc:docMk/>
            <pc:sldMk cId="1064873675" sldId="281"/>
            <ac:grpSpMk id="46" creationId="{A323A145-FC83-3FFB-FBD2-0B0947CD89D2}"/>
          </ac:grpSpMkLst>
        </pc:grpChg>
        <pc:grpChg chg="add mod">
          <ac:chgData name="일경 조" userId="88c68795e4ff3eba" providerId="LiveId" clId="{32670117-9582-4F78-A36E-D721D2B0B305}" dt="2024-06-09T10:36:40.507" v="7476" actId="1076"/>
          <ac:grpSpMkLst>
            <pc:docMk/>
            <pc:sldMk cId="1064873675" sldId="281"/>
            <ac:grpSpMk id="47" creationId="{1D7A0090-6C8A-FEF6-8A2F-AE6CF99358CD}"/>
          </ac:grpSpMkLst>
        </pc:grpChg>
        <pc:picChg chg="add del mod">
          <ac:chgData name="일경 조" userId="88c68795e4ff3eba" providerId="LiveId" clId="{32670117-9582-4F78-A36E-D721D2B0B305}" dt="2024-06-09T09:37:18.851" v="5695" actId="478"/>
          <ac:picMkLst>
            <pc:docMk/>
            <pc:sldMk cId="1064873675" sldId="281"/>
            <ac:picMk id="19" creationId="{BBAEF805-71E4-1C05-8559-437AF5A2664A}"/>
          </ac:picMkLst>
        </pc:picChg>
        <pc:picChg chg="add del mod">
          <ac:chgData name="일경 조" userId="88c68795e4ff3eba" providerId="LiveId" clId="{32670117-9582-4F78-A36E-D721D2B0B305}" dt="2024-06-09T09:37:18.851" v="5695" actId="478"/>
          <ac:picMkLst>
            <pc:docMk/>
            <pc:sldMk cId="1064873675" sldId="281"/>
            <ac:picMk id="21" creationId="{C56AE005-E1D1-8F3B-62E5-14BB5D446D3B}"/>
          </ac:picMkLst>
        </pc:picChg>
        <pc:picChg chg="add del mod">
          <ac:chgData name="일경 조" userId="88c68795e4ff3eba" providerId="LiveId" clId="{32670117-9582-4F78-A36E-D721D2B0B305}" dt="2024-06-09T09:37:18.851" v="5695" actId="478"/>
          <ac:picMkLst>
            <pc:docMk/>
            <pc:sldMk cId="1064873675" sldId="281"/>
            <ac:picMk id="24" creationId="{DF56DEDC-EDD9-09C0-F52E-2F1EE17BD7B1}"/>
          </ac:picMkLst>
        </pc:picChg>
        <pc:picChg chg="add del mod">
          <ac:chgData name="일경 조" userId="88c68795e4ff3eba" providerId="LiveId" clId="{32670117-9582-4F78-A36E-D721D2B0B305}" dt="2024-06-09T09:37:18.851" v="5695" actId="478"/>
          <ac:picMkLst>
            <pc:docMk/>
            <pc:sldMk cId="1064873675" sldId="281"/>
            <ac:picMk id="27" creationId="{E1F8D31B-3EEC-4FF5-0F58-5FF29B775D78}"/>
          </ac:picMkLst>
        </pc:picChg>
        <pc:picChg chg="add mod topLvl">
          <ac:chgData name="일경 조" userId="88c68795e4ff3eba" providerId="LiveId" clId="{32670117-9582-4F78-A36E-D721D2B0B305}" dt="2024-06-09T09:40:13.108" v="5741" actId="164"/>
          <ac:picMkLst>
            <pc:docMk/>
            <pc:sldMk cId="1064873675" sldId="281"/>
            <ac:picMk id="31" creationId="{E36F27B3-D22C-8C1E-6FB3-B122D70CB913}"/>
          </ac:picMkLst>
        </pc:picChg>
        <pc:picChg chg="add mod topLvl">
          <ac:chgData name="일경 조" userId="88c68795e4ff3eba" providerId="LiveId" clId="{32670117-9582-4F78-A36E-D721D2B0B305}" dt="2024-06-09T09:40:14.058" v="5742" actId="164"/>
          <ac:picMkLst>
            <pc:docMk/>
            <pc:sldMk cId="1064873675" sldId="281"/>
            <ac:picMk id="33" creationId="{84395056-5027-A278-D92F-8335E74E4299}"/>
          </ac:picMkLst>
        </pc:picChg>
        <pc:picChg chg="add mod topLvl">
          <ac:chgData name="일경 조" userId="88c68795e4ff3eba" providerId="LiveId" clId="{32670117-9582-4F78-A36E-D721D2B0B305}" dt="2024-06-09T09:40:12.044" v="5740" actId="164"/>
          <ac:picMkLst>
            <pc:docMk/>
            <pc:sldMk cId="1064873675" sldId="281"/>
            <ac:picMk id="36" creationId="{A43B43C3-F463-D85B-9CD8-79086B627ACF}"/>
          </ac:picMkLst>
        </pc:picChg>
        <pc:picChg chg="add mod topLvl">
          <ac:chgData name="일경 조" userId="88c68795e4ff3eba" providerId="LiveId" clId="{32670117-9582-4F78-A36E-D721D2B0B305}" dt="2024-06-09T09:40:15.109" v="5743" actId="164"/>
          <ac:picMkLst>
            <pc:docMk/>
            <pc:sldMk cId="1064873675" sldId="281"/>
            <ac:picMk id="39" creationId="{319462EE-71B9-34F3-EC3C-4E48962AE4CA}"/>
          </ac:picMkLst>
        </pc:picChg>
      </pc:sldChg>
      <pc:sldChg chg="addSp delSp modSp add del mod modTransition">
        <pc:chgData name="일경 조" userId="88c68795e4ff3eba" providerId="LiveId" clId="{32670117-9582-4F78-A36E-D721D2B0B305}" dt="2024-06-09T09:34:01.824" v="5637" actId="47"/>
        <pc:sldMkLst>
          <pc:docMk/>
          <pc:sldMk cId="3227499909" sldId="281"/>
        </pc:sldMkLst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2" creationId="{5CC385E2-7CB6-8E37-A6E1-05F598E391A4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3" creationId="{1D9A7BD5-0C54-4BCD-182F-6973320C4EE0}"/>
          </ac:spMkLst>
        </pc:spChg>
        <pc:spChg chg="mod">
          <ac:chgData name="일경 조" userId="88c68795e4ff3eba" providerId="LiveId" clId="{32670117-9582-4F78-A36E-D721D2B0B305}" dt="2024-06-09T09:33:11.471" v="5627" actId="165"/>
          <ac:spMkLst>
            <pc:docMk/>
            <pc:sldMk cId="3227499909" sldId="281"/>
            <ac:spMk id="4" creationId="{8C3B8D76-266F-078A-CD7D-84C70E16E012}"/>
          </ac:spMkLst>
        </pc:spChg>
        <pc:spChg chg="mod">
          <ac:chgData name="일경 조" userId="88c68795e4ff3eba" providerId="LiveId" clId="{32670117-9582-4F78-A36E-D721D2B0B305}" dt="2024-06-09T09:33:11.471" v="5627" actId="165"/>
          <ac:spMkLst>
            <pc:docMk/>
            <pc:sldMk cId="3227499909" sldId="281"/>
            <ac:spMk id="5" creationId="{597D7419-3D3B-1AEF-2A89-A2D32F76ED5B}"/>
          </ac:spMkLst>
        </pc:spChg>
        <pc:spChg chg="mod topLvl">
          <ac:chgData name="일경 조" userId="88c68795e4ff3eba" providerId="LiveId" clId="{32670117-9582-4F78-A36E-D721D2B0B305}" dt="2024-06-09T09:33:54.516" v="5636" actId="12789"/>
          <ac:spMkLst>
            <pc:docMk/>
            <pc:sldMk cId="3227499909" sldId="281"/>
            <ac:spMk id="6" creationId="{17983E53-129E-17AE-8C0E-5F8D40FDF1EA}"/>
          </ac:spMkLst>
        </pc:spChg>
        <pc:spChg chg="mod topLvl">
          <ac:chgData name="일경 조" userId="88c68795e4ff3eba" providerId="LiveId" clId="{32670117-9582-4F78-A36E-D721D2B0B305}" dt="2024-06-09T09:33:54.516" v="5636" actId="12789"/>
          <ac:spMkLst>
            <pc:docMk/>
            <pc:sldMk cId="3227499909" sldId="281"/>
            <ac:spMk id="8" creationId="{B512641C-EE8B-4D6A-1C08-CA2474BD28ED}"/>
          </ac:spMkLst>
        </pc:spChg>
        <pc:spChg chg="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0" creationId="{0C196EF9-5BA3-5BFD-FE79-A8CB1818B8F3}"/>
          </ac:spMkLst>
        </pc:spChg>
        <pc:spChg chg="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1" creationId="{01D068F7-855C-546E-8F97-F99C3FF92063}"/>
          </ac:spMkLst>
        </pc:spChg>
        <pc:spChg chg="add del mod">
          <ac:chgData name="일경 조" userId="88c68795e4ff3eba" providerId="LiveId" clId="{32670117-9582-4F78-A36E-D721D2B0B305}" dt="2024-06-09T09:32:51.383" v="5615" actId="478"/>
          <ac:spMkLst>
            <pc:docMk/>
            <pc:sldMk cId="3227499909" sldId="281"/>
            <ac:spMk id="12" creationId="{BDC783A6-D32E-E4F7-0E89-D7012CA01B87}"/>
          </ac:spMkLst>
        </pc:spChg>
        <pc:spChg chg="add del mod">
          <ac:chgData name="일경 조" userId="88c68795e4ff3eba" providerId="LiveId" clId="{32670117-9582-4F78-A36E-D721D2B0B305}" dt="2024-06-09T09:32:51.383" v="5615" actId="478"/>
          <ac:spMkLst>
            <pc:docMk/>
            <pc:sldMk cId="3227499909" sldId="281"/>
            <ac:spMk id="13" creationId="{6A7FEBCF-464E-6B80-CAF6-C3A78EEFDCB5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4" creationId="{7A776736-1605-6A09-AA17-6E32A40E21E0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6" creationId="{867818A0-31F1-046F-83AE-C6C26BE345D7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8" creationId="{EA44827F-6D89-F4D4-3D22-D5A6E3510736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9" creationId="{55867456-0A36-DE5B-EF9C-9E8AA13F7AE0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21" creationId="{4CF7E875-FF98-CCE7-DE0E-C0F86D15C75E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22" creationId="{2C94F5F1-5479-3890-FF6B-E990399E2B57}"/>
          </ac:spMkLst>
        </pc:spChg>
        <pc:grpChg chg="mod topLvl">
          <ac:chgData name="일경 조" userId="88c68795e4ff3eba" providerId="LiveId" clId="{32670117-9582-4F78-A36E-D721D2B0B305}" dt="2024-06-09T09:33:54.516" v="5636" actId="12789"/>
          <ac:grpSpMkLst>
            <pc:docMk/>
            <pc:sldMk cId="3227499909" sldId="281"/>
            <ac:grpSpMk id="7" creationId="{8DF821C9-306F-E415-5997-0556982688D6}"/>
          </ac:grpSpMkLst>
        </pc:grpChg>
        <pc:grpChg chg="add del mod">
          <ac:chgData name="일경 조" userId="88c68795e4ff3eba" providerId="LiveId" clId="{32670117-9582-4F78-A36E-D721D2B0B305}" dt="2024-06-09T09:32:51.383" v="5615" actId="478"/>
          <ac:grpSpMkLst>
            <pc:docMk/>
            <pc:sldMk cId="3227499909" sldId="281"/>
            <ac:grpSpMk id="9" creationId="{D851E0E1-D77E-B177-400C-A43BD64FEBA9}"/>
          </ac:grpSpMkLst>
        </pc:grpChg>
        <pc:grpChg chg="add del mod">
          <ac:chgData name="일경 조" userId="88c68795e4ff3eba" providerId="LiveId" clId="{32670117-9582-4F78-A36E-D721D2B0B305}" dt="2024-06-09T09:33:11.471" v="5627" actId="165"/>
          <ac:grpSpMkLst>
            <pc:docMk/>
            <pc:sldMk cId="3227499909" sldId="281"/>
            <ac:grpSpMk id="24" creationId="{3755C766-1F50-F59C-163F-F8244766C63F}"/>
          </ac:grpSpMkLst>
        </pc:grpChg>
        <pc:picChg chg="add mod">
          <ac:chgData name="일경 조" userId="88c68795e4ff3eba" providerId="LiveId" clId="{32670117-9582-4F78-A36E-D721D2B0B305}" dt="2024-06-09T09:32:04.548" v="5606"/>
          <ac:picMkLst>
            <pc:docMk/>
            <pc:sldMk cId="3227499909" sldId="281"/>
            <ac:picMk id="15" creationId="{FF11902D-B0BB-B28D-BBEA-D22F7A750CFE}"/>
          </ac:picMkLst>
        </pc:picChg>
        <pc:picChg chg="add mod">
          <ac:chgData name="일경 조" userId="88c68795e4ff3eba" providerId="LiveId" clId="{32670117-9582-4F78-A36E-D721D2B0B305}" dt="2024-06-09T09:32:04.548" v="5606"/>
          <ac:picMkLst>
            <pc:docMk/>
            <pc:sldMk cId="3227499909" sldId="281"/>
            <ac:picMk id="17" creationId="{6C89542A-4958-0480-E95D-78D6219087C1}"/>
          </ac:picMkLst>
        </pc:picChg>
        <pc:picChg chg="add mod">
          <ac:chgData name="일경 조" userId="88c68795e4ff3eba" providerId="LiveId" clId="{32670117-9582-4F78-A36E-D721D2B0B305}" dt="2024-06-09T09:32:04.548" v="5606"/>
          <ac:picMkLst>
            <pc:docMk/>
            <pc:sldMk cId="3227499909" sldId="281"/>
            <ac:picMk id="20" creationId="{C0ABEF12-E7A7-8F2B-95B9-102E3DE427D7}"/>
          </ac:picMkLst>
        </pc:picChg>
        <pc:picChg chg="add mod">
          <ac:chgData name="일경 조" userId="88c68795e4ff3eba" providerId="LiveId" clId="{32670117-9582-4F78-A36E-D721D2B0B305}" dt="2024-06-09T09:32:04.548" v="5606"/>
          <ac:picMkLst>
            <pc:docMk/>
            <pc:sldMk cId="3227499909" sldId="281"/>
            <ac:picMk id="23" creationId="{96EA249F-5AE1-60ED-8B97-BDFA2D3F2987}"/>
          </ac:picMkLst>
        </pc:picChg>
      </pc:sldChg>
      <pc:sldChg chg="addSp modSp add del">
        <pc:chgData name="일경 조" userId="88c68795e4ff3eba" providerId="LiveId" clId="{32670117-9582-4F78-A36E-D721D2B0B305}" dt="2024-06-09T09:34:06.495" v="5641" actId="2890"/>
        <pc:sldMkLst>
          <pc:docMk/>
          <pc:sldMk cId="3640246708" sldId="281"/>
        </pc:sldMkLst>
        <pc:spChg chg="mod">
          <ac:chgData name="일경 조" userId="88c68795e4ff3eba" providerId="LiveId" clId="{32670117-9582-4F78-A36E-D721D2B0B305}" dt="2024-06-09T09:34:05.640" v="5640" actId="571"/>
          <ac:spMkLst>
            <pc:docMk/>
            <pc:sldMk cId="3640246708" sldId="281"/>
            <ac:spMk id="3" creationId="{26827FAC-E7E0-C5D6-7C56-FDB0BA69CD42}"/>
          </ac:spMkLst>
        </pc:spChg>
        <pc:spChg chg="mod">
          <ac:chgData name="일경 조" userId="88c68795e4ff3eba" providerId="LiveId" clId="{32670117-9582-4F78-A36E-D721D2B0B305}" dt="2024-06-09T09:34:05.640" v="5640" actId="571"/>
          <ac:spMkLst>
            <pc:docMk/>
            <pc:sldMk cId="3640246708" sldId="281"/>
            <ac:spMk id="9" creationId="{EA4DFE01-1793-07BC-FED7-5A453497C38D}"/>
          </ac:spMkLst>
        </pc:spChg>
        <pc:spChg chg="add mod">
          <ac:chgData name="일경 조" userId="88c68795e4ff3eba" providerId="LiveId" clId="{32670117-9582-4F78-A36E-D721D2B0B305}" dt="2024-06-09T09:34:05.640" v="5640" actId="571"/>
          <ac:spMkLst>
            <pc:docMk/>
            <pc:sldMk cId="3640246708" sldId="281"/>
            <ac:spMk id="10" creationId="{AD3D5345-38BB-5A3E-E2D0-C1A760C316B1}"/>
          </ac:spMkLst>
        </pc:spChg>
        <pc:spChg chg="add mod">
          <ac:chgData name="일경 조" userId="88c68795e4ff3eba" providerId="LiveId" clId="{32670117-9582-4F78-A36E-D721D2B0B305}" dt="2024-06-09T09:34:05.640" v="5640" actId="571"/>
          <ac:spMkLst>
            <pc:docMk/>
            <pc:sldMk cId="3640246708" sldId="281"/>
            <ac:spMk id="11" creationId="{F6DD1BD4-61F6-70AE-F857-86C2C5BC7DFB}"/>
          </ac:spMkLst>
        </pc:spChg>
        <pc:grpChg chg="add mod">
          <ac:chgData name="일경 조" userId="88c68795e4ff3eba" providerId="LiveId" clId="{32670117-9582-4F78-A36E-D721D2B0B305}" dt="2024-06-09T09:34:05.640" v="5640" actId="571"/>
          <ac:grpSpMkLst>
            <pc:docMk/>
            <pc:sldMk cId="3640246708" sldId="281"/>
            <ac:grpSpMk id="2" creationId="{F68FB599-71BF-D1E8-3246-754F57D77856}"/>
          </ac:grpSpMkLst>
        </pc:grpChg>
      </pc:sldChg>
      <pc:sldChg chg="addSp modSp add del mod">
        <pc:chgData name="일경 조" userId="88c68795e4ff3eba" providerId="LiveId" clId="{32670117-9582-4F78-A36E-D721D2B0B305}" dt="2024-06-09T09:39:20.117" v="5717" actId="47"/>
        <pc:sldMkLst>
          <pc:docMk/>
          <pc:sldMk cId="1508722577" sldId="282"/>
        </pc:sldMkLst>
        <pc:spChg chg="add mod">
          <ac:chgData name="일경 조" userId="88c68795e4ff3eba" providerId="LiveId" clId="{32670117-9582-4F78-A36E-D721D2B0B305}" dt="2024-06-09T09:38:42.054" v="5714"/>
          <ac:spMkLst>
            <pc:docMk/>
            <pc:sldMk cId="1508722577" sldId="282"/>
            <ac:spMk id="2" creationId="{287503C6-4CDE-C577-D133-B48AA4860141}"/>
          </ac:spMkLst>
        </pc:spChg>
        <pc:spChg chg="mod">
          <ac:chgData name="일경 조" userId="88c68795e4ff3eba" providerId="LiveId" clId="{32670117-9582-4F78-A36E-D721D2B0B305}" dt="2024-06-09T09:39:17.579" v="5716" actId="14861"/>
          <ac:spMkLst>
            <pc:docMk/>
            <pc:sldMk cId="1508722577" sldId="282"/>
            <ac:spMk id="9" creationId="{2C12021E-7CE0-3105-314E-171C55CE68F9}"/>
          </ac:spMkLst>
        </pc:spChg>
      </pc:sldChg>
      <pc:sldChg chg="addSp delSp modSp add mod">
        <pc:chgData name="일경 조" userId="88c68795e4ff3eba" providerId="LiveId" clId="{32670117-9582-4F78-A36E-D721D2B0B305}" dt="2024-06-09T12:13:19.636" v="7728" actId="20577"/>
        <pc:sldMkLst>
          <pc:docMk/>
          <pc:sldMk cId="2183431661" sldId="282"/>
        </pc:sldMkLst>
        <pc:spChg chg="add del mod">
          <ac:chgData name="일경 조" userId="88c68795e4ff3eba" providerId="LiveId" clId="{32670117-9582-4F78-A36E-D721D2B0B305}" dt="2024-06-09T10:22:27.288" v="6450" actId="478"/>
          <ac:spMkLst>
            <pc:docMk/>
            <pc:sldMk cId="2183431661" sldId="282"/>
            <ac:spMk id="3" creationId="{BECAC75B-BF84-38E2-F4E9-F9D6F1F2A147}"/>
          </ac:spMkLst>
        </pc:spChg>
        <pc:spChg chg="add mod">
          <ac:chgData name="일경 조" userId="88c68795e4ff3eba" providerId="LiveId" clId="{32670117-9582-4F78-A36E-D721D2B0B305}" dt="2024-06-09T12:13:19.636" v="7728" actId="20577"/>
          <ac:spMkLst>
            <pc:docMk/>
            <pc:sldMk cId="2183431661" sldId="282"/>
            <ac:spMk id="9" creationId="{ED7A6918-4C4E-11A2-2819-0DE12318A911}"/>
          </ac:spMkLst>
        </pc:spChg>
        <pc:spChg chg="add mod">
          <ac:chgData name="일경 조" userId="88c68795e4ff3eba" providerId="LiveId" clId="{32670117-9582-4F78-A36E-D721D2B0B305}" dt="2024-06-09T10:33:13.250" v="7227" actId="1076"/>
          <ac:spMkLst>
            <pc:docMk/>
            <pc:sldMk cId="2183431661" sldId="282"/>
            <ac:spMk id="10" creationId="{8E0CC636-D937-F442-4EB2-D9F968836685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11" creationId="{CF7F001E-8AF5-9F01-C9CD-FB8878763642}"/>
          </ac:spMkLst>
        </pc:spChg>
        <pc:spChg chg="mod">
          <ac:chgData name="일경 조" userId="88c68795e4ff3eba" providerId="LiveId" clId="{32670117-9582-4F78-A36E-D721D2B0B305}" dt="2024-06-09T10:31:58.861" v="7102" actId="1076"/>
          <ac:spMkLst>
            <pc:docMk/>
            <pc:sldMk cId="2183431661" sldId="282"/>
            <ac:spMk id="17" creationId="{2AED2BB7-FD86-690A-7BBF-CC78E3E1563A}"/>
          </ac:spMkLst>
        </pc:spChg>
        <pc:spChg chg="add mod">
          <ac:chgData name="일경 조" userId="88c68795e4ff3eba" providerId="LiveId" clId="{32670117-9582-4F78-A36E-D721D2B0B305}" dt="2024-06-09T10:32:40.688" v="7197" actId="571"/>
          <ac:spMkLst>
            <pc:docMk/>
            <pc:sldMk cId="2183431661" sldId="282"/>
            <ac:spMk id="18" creationId="{254C7B2E-DE19-33A3-BD92-2A947CCAECCF}"/>
          </ac:spMkLst>
        </pc:spChg>
        <pc:spChg chg="add mod">
          <ac:chgData name="일경 조" userId="88c68795e4ff3eba" providerId="LiveId" clId="{32670117-9582-4F78-A36E-D721D2B0B305}" dt="2024-06-09T10:33:17.585" v="7229" actId="20577"/>
          <ac:spMkLst>
            <pc:docMk/>
            <pc:sldMk cId="2183431661" sldId="282"/>
            <ac:spMk id="19" creationId="{A2825A4D-C4F6-4FE0-26C5-13D460FCEA0D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25" creationId="{59C24BA4-6265-41D4-797C-D84AC0075903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27" creationId="{A2CA41C9-DDDA-39D2-7A1F-2592CDCBDBEA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28" creationId="{9A0F157C-A153-82A7-1A07-24B340E042D4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29" creationId="{25D01277-E8FF-258F-7650-452DAA056FA0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30" creationId="{2ABFE2FF-8EE4-1CB8-5865-92FEC3D1C132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31" creationId="{7F50907F-C0BB-1AB2-32DA-A465DEF6DA53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32" creationId="{06DD19F7-1CD6-3965-F482-944F74BB9852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33" creationId="{F08F71AE-C8B8-BDE8-EACA-9870C83586AB}"/>
          </ac:spMkLst>
        </pc:spChg>
        <pc:spChg chg="del">
          <ac:chgData name="일경 조" userId="88c68795e4ff3eba" providerId="LiveId" clId="{32670117-9582-4F78-A36E-D721D2B0B305}" dt="2024-06-09T10:18:03.428" v="6341" actId="478"/>
          <ac:spMkLst>
            <pc:docMk/>
            <pc:sldMk cId="2183431661" sldId="282"/>
            <ac:spMk id="50" creationId="{64711FC3-D6C4-A141-F8B1-4F77E4CFDEDA}"/>
          </ac:spMkLst>
        </pc:spChg>
        <pc:spChg chg="del">
          <ac:chgData name="일경 조" userId="88c68795e4ff3eba" providerId="LiveId" clId="{32670117-9582-4F78-A36E-D721D2B0B305}" dt="2024-06-09T10:18:03.428" v="6341" actId="478"/>
          <ac:spMkLst>
            <pc:docMk/>
            <pc:sldMk cId="2183431661" sldId="282"/>
            <ac:spMk id="70" creationId="{92431434-E2B3-DA65-2F8A-2F74FF2D8F5C}"/>
          </ac:spMkLst>
        </pc:spChg>
        <pc:spChg chg="del">
          <ac:chgData name="일경 조" userId="88c68795e4ff3eba" providerId="LiveId" clId="{32670117-9582-4F78-A36E-D721D2B0B305}" dt="2024-06-09T10:18:03.428" v="6341" actId="478"/>
          <ac:spMkLst>
            <pc:docMk/>
            <pc:sldMk cId="2183431661" sldId="282"/>
            <ac:spMk id="72" creationId="{8BE98597-1D9F-7165-97DE-0F23212BB8FD}"/>
          </ac:spMkLst>
        </pc:spChg>
        <pc:spChg chg="del">
          <ac:chgData name="일경 조" userId="88c68795e4ff3eba" providerId="LiveId" clId="{32670117-9582-4F78-A36E-D721D2B0B305}" dt="2024-06-09T10:18:03.428" v="6341" actId="478"/>
          <ac:spMkLst>
            <pc:docMk/>
            <pc:sldMk cId="2183431661" sldId="282"/>
            <ac:spMk id="76" creationId="{79130AC8-EE16-A811-BE82-E90827A4C18A}"/>
          </ac:spMkLst>
        </pc:spChg>
        <pc:grpChg chg="mod">
          <ac:chgData name="일경 조" userId="88c68795e4ff3eba" providerId="LiveId" clId="{32670117-9582-4F78-A36E-D721D2B0B305}" dt="2024-06-09T10:18:10.668" v="6342" actId="1076"/>
          <ac:grpSpMkLst>
            <pc:docMk/>
            <pc:sldMk cId="2183431661" sldId="282"/>
            <ac:grpSpMk id="12" creationId="{03D4344D-9F1F-CC36-DEE4-6358FEFD89E6}"/>
          </ac:grpSpMkLst>
        </pc:grpChg>
        <pc:grpChg chg="del">
          <ac:chgData name="일경 조" userId="88c68795e4ff3eba" providerId="LiveId" clId="{32670117-9582-4F78-A36E-D721D2B0B305}" dt="2024-06-09T10:18:03.428" v="6341" actId="478"/>
          <ac:grpSpMkLst>
            <pc:docMk/>
            <pc:sldMk cId="2183431661" sldId="282"/>
            <ac:grpSpMk id="73" creationId="{4EF7B938-9264-FC2D-2A88-F24A3CB8386A}"/>
          </ac:grpSpMkLst>
        </pc:grpChg>
        <pc:grpChg chg="del">
          <ac:chgData name="일경 조" userId="88c68795e4ff3eba" providerId="LiveId" clId="{32670117-9582-4F78-A36E-D721D2B0B305}" dt="2024-06-09T10:18:03.428" v="6341" actId="478"/>
          <ac:grpSpMkLst>
            <pc:docMk/>
            <pc:sldMk cId="2183431661" sldId="282"/>
            <ac:grpSpMk id="74" creationId="{A6B6A90A-A2B3-23E4-E22E-4F125880AB5B}"/>
          </ac:grpSpMkLst>
        </pc:grpChg>
        <pc:grpChg chg="del">
          <ac:chgData name="일경 조" userId="88c68795e4ff3eba" providerId="LiveId" clId="{32670117-9582-4F78-A36E-D721D2B0B305}" dt="2024-06-09T10:18:03.428" v="6341" actId="478"/>
          <ac:grpSpMkLst>
            <pc:docMk/>
            <pc:sldMk cId="2183431661" sldId="282"/>
            <ac:grpSpMk id="75" creationId="{D190CB5F-D591-5AF2-AB89-2BAE4A7D492F}"/>
          </ac:grpSpMkLst>
        </pc:grpChg>
        <pc:picChg chg="add del mod">
          <ac:chgData name="일경 조" userId="88c68795e4ff3eba" providerId="LiveId" clId="{32670117-9582-4F78-A36E-D721D2B0B305}" dt="2024-06-09T10:22:23.177" v="6448" actId="478"/>
          <ac:picMkLst>
            <pc:docMk/>
            <pc:sldMk cId="2183431661" sldId="282"/>
            <ac:picMk id="5" creationId="{5E283208-584F-E7DF-5995-37E884B3F62C}"/>
          </ac:picMkLst>
        </pc:picChg>
      </pc:sldChg>
      <pc:sldChg chg="addSp modSp add del">
        <pc:chgData name="일경 조" userId="88c68795e4ff3eba" providerId="LiveId" clId="{32670117-9582-4F78-A36E-D721D2B0B305}" dt="2024-06-09T09:42:19.900" v="5763" actId="47"/>
        <pc:sldMkLst>
          <pc:docMk/>
          <pc:sldMk cId="2235945014" sldId="282"/>
        </pc:sldMkLst>
        <pc:spChg chg="add mod">
          <ac:chgData name="일경 조" userId="88c68795e4ff3eba" providerId="LiveId" clId="{32670117-9582-4F78-A36E-D721D2B0B305}" dt="2024-06-09T09:40:19.085" v="5745"/>
          <ac:spMkLst>
            <pc:docMk/>
            <pc:sldMk cId="2235945014" sldId="282"/>
            <ac:spMk id="2" creationId="{11FC29BB-2F92-DC3F-287B-4D4A2EE88285}"/>
          </ac:spMkLst>
        </pc:spChg>
      </pc:sldChg>
      <pc:sldChg chg="add del">
        <pc:chgData name="일경 조" userId="88c68795e4ff3eba" providerId="LiveId" clId="{32670117-9582-4F78-A36E-D721D2B0B305}" dt="2024-06-09T09:40:10.131" v="5739" actId="47"/>
        <pc:sldMkLst>
          <pc:docMk/>
          <pc:sldMk cId="4256100874" sldId="282"/>
        </pc:sldMkLst>
      </pc:sldChg>
      <pc:sldChg chg="addSp delSp modSp add mod">
        <pc:chgData name="일경 조" userId="88c68795e4ff3eba" providerId="LiveId" clId="{32670117-9582-4F78-A36E-D721D2B0B305}" dt="2024-06-09T10:41:13.736" v="7693" actId="1076"/>
        <pc:sldMkLst>
          <pc:docMk/>
          <pc:sldMk cId="509634937" sldId="283"/>
        </pc:sldMkLst>
        <pc:spChg chg="add del mod">
          <ac:chgData name="일경 조" userId="88c68795e4ff3eba" providerId="LiveId" clId="{32670117-9582-4F78-A36E-D721D2B0B305}" dt="2024-06-09T10:38:44.601" v="7521" actId="478"/>
          <ac:spMkLst>
            <pc:docMk/>
            <pc:sldMk cId="509634937" sldId="283"/>
            <ac:spMk id="2" creationId="{805DCC36-B5D4-AD3A-3549-524840AA944C}"/>
          </ac:spMkLst>
        </pc:spChg>
        <pc:spChg chg="add mod">
          <ac:chgData name="일경 조" userId="88c68795e4ff3eba" providerId="LiveId" clId="{32670117-9582-4F78-A36E-D721D2B0B305}" dt="2024-06-09T10:38:06.685" v="7512"/>
          <ac:spMkLst>
            <pc:docMk/>
            <pc:sldMk cId="509634937" sldId="283"/>
            <ac:spMk id="4" creationId="{7545714F-F122-DABD-6A9A-12F7477F2F94}"/>
          </ac:spMkLst>
        </pc:spChg>
        <pc:spChg chg="add mod">
          <ac:chgData name="일경 조" userId="88c68795e4ff3eba" providerId="LiveId" clId="{32670117-9582-4F78-A36E-D721D2B0B305}" dt="2024-06-09T10:38:06.685" v="7512"/>
          <ac:spMkLst>
            <pc:docMk/>
            <pc:sldMk cId="509634937" sldId="283"/>
            <ac:spMk id="5" creationId="{4482822C-194F-9538-155B-055D2831DA28}"/>
          </ac:spMkLst>
        </pc:spChg>
        <pc:spChg chg="add del mod">
          <ac:chgData name="일경 조" userId="88c68795e4ff3eba" providerId="LiveId" clId="{32670117-9582-4F78-A36E-D721D2B0B305}" dt="2024-06-09T10:38:44.601" v="7521" actId="478"/>
          <ac:spMkLst>
            <pc:docMk/>
            <pc:sldMk cId="509634937" sldId="283"/>
            <ac:spMk id="6" creationId="{17983E53-129E-17AE-8C0E-5F8D40FDF1EA}"/>
          </ac:spMkLst>
        </pc:spChg>
        <pc:spChg chg="add del mod">
          <ac:chgData name="일경 조" userId="88c68795e4ff3eba" providerId="LiveId" clId="{32670117-9582-4F78-A36E-D721D2B0B305}" dt="2024-06-09T10:38:44.601" v="7521" actId="478"/>
          <ac:spMkLst>
            <pc:docMk/>
            <pc:sldMk cId="509634937" sldId="283"/>
            <ac:spMk id="7" creationId="{D0A917F0-414B-4D0C-A12E-A4BEC3E8499F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9" creationId="{ED7A6918-4C4E-11A2-2819-0DE12318A911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10" creationId="{8E0CC636-D937-F442-4EB2-D9F968836685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11" creationId="{CF7F001E-8AF5-9F01-C9CD-FB8878763642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17" creationId="{2AED2BB7-FD86-690A-7BBF-CC78E3E1563A}"/>
          </ac:spMkLst>
        </pc:spChg>
        <pc:spChg chg="add mod">
          <ac:chgData name="일경 조" userId="88c68795e4ff3eba" providerId="LiveId" clId="{32670117-9582-4F78-A36E-D721D2B0B305}" dt="2024-06-09T10:38:06.685" v="7512"/>
          <ac:spMkLst>
            <pc:docMk/>
            <pc:sldMk cId="509634937" sldId="283"/>
            <ac:spMk id="18" creationId="{9AB8052F-17C4-411D-30D5-E6460AC6762F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19" creationId="{A2825A4D-C4F6-4FE0-26C5-13D460FCEA0D}"/>
          </ac:spMkLst>
        </pc:spChg>
        <pc:spChg chg="add mod">
          <ac:chgData name="일경 조" userId="88c68795e4ff3eba" providerId="LiveId" clId="{32670117-9582-4F78-A36E-D721D2B0B305}" dt="2024-06-09T10:38:06.685" v="7512"/>
          <ac:spMkLst>
            <pc:docMk/>
            <pc:sldMk cId="509634937" sldId="283"/>
            <ac:spMk id="21" creationId="{BE2D55EA-566A-F9F8-AC4B-D3685222132F}"/>
          </ac:spMkLst>
        </pc:spChg>
        <pc:spChg chg="add mod">
          <ac:chgData name="일경 조" userId="88c68795e4ff3eba" providerId="LiveId" clId="{32670117-9582-4F78-A36E-D721D2B0B305}" dt="2024-06-09T10:38:10.060" v="7513"/>
          <ac:spMkLst>
            <pc:docMk/>
            <pc:sldMk cId="509634937" sldId="283"/>
            <ac:spMk id="22" creationId="{7599F241-3E55-5446-FF65-76ADCE42F728}"/>
          </ac:spMkLst>
        </pc:spChg>
        <pc:spChg chg="add mod">
          <ac:chgData name="일경 조" userId="88c68795e4ff3eba" providerId="LiveId" clId="{32670117-9582-4F78-A36E-D721D2B0B305}" dt="2024-06-09T10:38:10.060" v="7513"/>
          <ac:spMkLst>
            <pc:docMk/>
            <pc:sldMk cId="509634937" sldId="283"/>
            <ac:spMk id="23" creationId="{93569D61-C8D8-C4A8-CE95-44586A67E79B}"/>
          </ac:spMkLst>
        </pc:spChg>
        <pc:spChg chg="add mod">
          <ac:chgData name="일경 조" userId="88c68795e4ff3eba" providerId="LiveId" clId="{32670117-9582-4F78-A36E-D721D2B0B305}" dt="2024-06-09T10:38:10.060" v="7513"/>
          <ac:spMkLst>
            <pc:docMk/>
            <pc:sldMk cId="509634937" sldId="283"/>
            <ac:spMk id="24" creationId="{D5998C78-3831-E143-5FF6-2AA9BDA3E9F7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25" creationId="{59C24BA4-6265-41D4-797C-D84AC0075903}"/>
          </ac:spMkLst>
        </pc:spChg>
        <pc:spChg chg="add mod">
          <ac:chgData name="일경 조" userId="88c68795e4ff3eba" providerId="LiveId" clId="{32670117-9582-4F78-A36E-D721D2B0B305}" dt="2024-06-09T10:38:10.060" v="7513"/>
          <ac:spMkLst>
            <pc:docMk/>
            <pc:sldMk cId="509634937" sldId="283"/>
            <ac:spMk id="26" creationId="{F471B115-9415-54DF-1917-BD4A168ADA3B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27" creationId="{A2CA41C9-DDDA-39D2-7A1F-2592CDCBDBEA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28" creationId="{9A0F157C-A153-82A7-1A07-24B340E042D4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29" creationId="{25D01277-E8FF-258F-7650-452DAA056FA0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30" creationId="{2ABFE2FF-8EE4-1CB8-5865-92FEC3D1C132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31" creationId="{7F50907F-C0BB-1AB2-32DA-A465DEF6DA53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32" creationId="{06DD19F7-1CD6-3965-F482-944F74BB9852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33" creationId="{F08F71AE-C8B8-BDE8-EACA-9870C83586AB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36" creationId="{681376E8-AE1F-58C2-EDD1-83B8C8F2FC22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37" creationId="{F62BFFAB-6BFC-1CA3-536A-FC462839996B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38" creationId="{5767A472-5DF9-FC28-A4E3-AEC09507DD14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39" creationId="{C20D0C61-0B7E-856E-C999-9EF278CED788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0" creationId="{57655D12-3D68-ECDF-4D3A-612F3BDCDEC3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1" creationId="{94A94407-FF05-42D4-226C-57121E23460B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3" creationId="{D348CD00-24AF-90ED-BCC5-A9348DB285B4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4" creationId="{1FAA2C76-C171-EA5D-C88C-85BEEC7666C4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7" creationId="{21141A2D-3F4D-7FA8-960B-593057C56802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8" creationId="{169BEC50-A9B2-0A9E-69F3-EAC7D4E16076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51" creationId="{10E0A7C4-EE3C-1C57-9A62-3549BD3DE743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52" creationId="{4BCF9E2A-A739-69C2-0115-C6DC655CFABA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55" creationId="{CF00968A-1DF4-F024-B46E-F10382BAEE25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56" creationId="{4090208C-B825-489E-64E5-D3900F943AC2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58" creationId="{8EEE53D5-442C-6F25-3981-A99D28B7680A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59" creationId="{28724D53-EDFC-10F1-CA8D-C757AB136235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0" creationId="{B9994BCC-2B0F-71F7-2425-7954D731A188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1" creationId="{748CE685-D56B-58AF-C116-DA71A7CA570D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2" creationId="{6492A67E-8AE7-55E2-1395-13D94746EDE0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3" creationId="{E2290B2F-6E5C-CD1A-7FFC-335F5BCAA9A0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5" creationId="{1062AFED-D813-F6F4-7DD6-9CE9806A66D6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6" creationId="{F75C97C9-C08B-6AC5-5AF0-1DE69739915A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9" creationId="{63F89854-5F9E-6FC8-694E-54FB8A32BE23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0" creationId="{6583918F-B41B-B3D9-0275-648334BCE8B3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3" creationId="{0BE7D231-16D0-5D4D-3B45-7DFEE5E1B9D5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4" creationId="{7663BD01-1C1C-024E-9983-475406BAA4F9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7" creationId="{C9F190C7-AF40-B109-9B49-046B86404B02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8" creationId="{E0FB9FFC-E2C4-97E5-353E-7166BD1046F3}"/>
          </ac:spMkLst>
        </pc:spChg>
        <pc:spChg chg="add mod ord">
          <ac:chgData name="일경 조" userId="88c68795e4ff3eba" providerId="LiveId" clId="{32670117-9582-4F78-A36E-D721D2B0B305}" dt="2024-06-09T10:41:13.736" v="7693" actId="1076"/>
          <ac:spMkLst>
            <pc:docMk/>
            <pc:sldMk cId="509634937" sldId="283"/>
            <ac:spMk id="80" creationId="{A15B8C31-6C90-50DF-9AB5-42F49072E0A4}"/>
          </ac:spMkLst>
        </pc:spChg>
        <pc:grpChg chg="add mod">
          <ac:chgData name="일경 조" userId="88c68795e4ff3eba" providerId="LiveId" clId="{32670117-9582-4F78-A36E-D721D2B0B305}" dt="2024-06-09T10:37:25.162" v="7504" actId="164"/>
          <ac:grpSpMkLst>
            <pc:docMk/>
            <pc:sldMk cId="509634937" sldId="283"/>
            <ac:grpSpMk id="3" creationId="{856D4535-BC1B-693D-A881-117BC460AA28}"/>
          </ac:grpSpMkLst>
        </pc:grpChg>
        <pc:grpChg chg="del">
          <ac:chgData name="일경 조" userId="88c68795e4ff3eba" providerId="LiveId" clId="{32670117-9582-4F78-A36E-D721D2B0B305}" dt="2024-06-09T10:36:55.460" v="7477" actId="478"/>
          <ac:grpSpMkLst>
            <pc:docMk/>
            <pc:sldMk cId="509634937" sldId="283"/>
            <ac:grpSpMk id="12" creationId="{03D4344D-9F1F-CC36-DEE4-6358FEFD89E6}"/>
          </ac:grpSpMkLst>
        </pc:grpChg>
        <pc:grpChg chg="add mod">
          <ac:chgData name="일경 조" userId="88c68795e4ff3eba" providerId="LiveId" clId="{32670117-9582-4F78-A36E-D721D2B0B305}" dt="2024-06-09T10:38:35.205" v="7518"/>
          <ac:grpSpMkLst>
            <pc:docMk/>
            <pc:sldMk cId="509634937" sldId="283"/>
            <ac:grpSpMk id="42" creationId="{25C3920C-1C5A-4C8D-DFBE-22103CA09FA4}"/>
          </ac:grpSpMkLst>
        </pc:grpChg>
        <pc:grpChg chg="add mod">
          <ac:chgData name="일경 조" userId="88c68795e4ff3eba" providerId="LiveId" clId="{32670117-9582-4F78-A36E-D721D2B0B305}" dt="2024-06-09T10:38:35.205" v="7518"/>
          <ac:grpSpMkLst>
            <pc:docMk/>
            <pc:sldMk cId="509634937" sldId="283"/>
            <ac:grpSpMk id="46" creationId="{5CA9547D-F241-E8D5-64B2-9359D8F659EB}"/>
          </ac:grpSpMkLst>
        </pc:grpChg>
        <pc:grpChg chg="add mod">
          <ac:chgData name="일경 조" userId="88c68795e4ff3eba" providerId="LiveId" clId="{32670117-9582-4F78-A36E-D721D2B0B305}" dt="2024-06-09T10:38:35.205" v="7518"/>
          <ac:grpSpMkLst>
            <pc:docMk/>
            <pc:sldMk cId="509634937" sldId="283"/>
            <ac:grpSpMk id="50" creationId="{E35F40DE-F5AE-D15D-92F5-077AD6CE722E}"/>
          </ac:grpSpMkLst>
        </pc:grpChg>
        <pc:grpChg chg="add mod">
          <ac:chgData name="일경 조" userId="88c68795e4ff3eba" providerId="LiveId" clId="{32670117-9582-4F78-A36E-D721D2B0B305}" dt="2024-06-09T10:38:35.205" v="7518"/>
          <ac:grpSpMkLst>
            <pc:docMk/>
            <pc:sldMk cId="509634937" sldId="283"/>
            <ac:grpSpMk id="54" creationId="{7A82923D-11D9-C6FC-7673-F581B22AC122}"/>
          </ac:grpSpMkLst>
        </pc:grpChg>
        <pc:grpChg chg="add mod">
          <ac:chgData name="일경 조" userId="88c68795e4ff3eba" providerId="LiveId" clId="{32670117-9582-4F78-A36E-D721D2B0B305}" dt="2024-06-09T10:38:37.027" v="7520"/>
          <ac:grpSpMkLst>
            <pc:docMk/>
            <pc:sldMk cId="509634937" sldId="283"/>
            <ac:grpSpMk id="64" creationId="{7203A1BF-3AF8-53C2-C536-B588A8FF5075}"/>
          </ac:grpSpMkLst>
        </pc:grpChg>
        <pc:grpChg chg="add mod">
          <ac:chgData name="일경 조" userId="88c68795e4ff3eba" providerId="LiveId" clId="{32670117-9582-4F78-A36E-D721D2B0B305}" dt="2024-06-09T10:38:37.027" v="7520"/>
          <ac:grpSpMkLst>
            <pc:docMk/>
            <pc:sldMk cId="509634937" sldId="283"/>
            <ac:grpSpMk id="68" creationId="{6A15CB03-D3D3-62DB-8570-C00A7B5CA30C}"/>
          </ac:grpSpMkLst>
        </pc:grpChg>
        <pc:grpChg chg="add mod">
          <ac:chgData name="일경 조" userId="88c68795e4ff3eba" providerId="LiveId" clId="{32670117-9582-4F78-A36E-D721D2B0B305}" dt="2024-06-09T10:38:37.027" v="7520"/>
          <ac:grpSpMkLst>
            <pc:docMk/>
            <pc:sldMk cId="509634937" sldId="283"/>
            <ac:grpSpMk id="72" creationId="{F8F0536B-32CA-7AE3-B281-C941E51AB8B1}"/>
          </ac:grpSpMkLst>
        </pc:grpChg>
        <pc:grpChg chg="add mod">
          <ac:chgData name="일경 조" userId="88c68795e4ff3eba" providerId="LiveId" clId="{32670117-9582-4F78-A36E-D721D2B0B305}" dt="2024-06-09T10:38:37.027" v="7520"/>
          <ac:grpSpMkLst>
            <pc:docMk/>
            <pc:sldMk cId="509634937" sldId="283"/>
            <ac:grpSpMk id="76" creationId="{BDDC8FC5-FA96-1B2B-F319-E539790522C7}"/>
          </ac:grpSpMkLst>
        </pc:grpChg>
        <pc:picChg chg="del mod">
          <ac:chgData name="일경 조" userId="88c68795e4ff3eba" providerId="LiveId" clId="{32670117-9582-4F78-A36E-D721D2B0B305}" dt="2024-06-09T10:37:32.149" v="7506" actId="478"/>
          <ac:picMkLst>
            <pc:docMk/>
            <pc:sldMk cId="509634937" sldId="283"/>
            <ac:picMk id="8" creationId="{D8AF59BB-5952-1695-65FF-0A7DBABD65AC}"/>
          </ac:picMkLst>
        </pc:picChg>
        <pc:picChg chg="add del mod">
          <ac:chgData name="일경 조" userId="88c68795e4ff3eba" providerId="LiveId" clId="{32670117-9582-4F78-A36E-D721D2B0B305}" dt="2024-06-09T10:41:11.670" v="7692" actId="1076"/>
          <ac:picMkLst>
            <pc:docMk/>
            <pc:sldMk cId="509634937" sldId="283"/>
            <ac:picMk id="35" creationId="{2FD9A872-4E67-D0C1-0C8D-A045D25441F4}"/>
          </ac:picMkLst>
        </pc:picChg>
        <pc:picChg chg="mod">
          <ac:chgData name="일경 조" userId="88c68795e4ff3eba" providerId="LiveId" clId="{32670117-9582-4F78-A36E-D721D2B0B305}" dt="2024-06-09T10:38:35.205" v="7518"/>
          <ac:picMkLst>
            <pc:docMk/>
            <pc:sldMk cId="509634937" sldId="283"/>
            <ac:picMk id="45" creationId="{CF4CE590-1D2E-6821-0367-1C46758328AB}"/>
          </ac:picMkLst>
        </pc:picChg>
        <pc:picChg chg="mod">
          <ac:chgData name="일경 조" userId="88c68795e4ff3eba" providerId="LiveId" clId="{32670117-9582-4F78-A36E-D721D2B0B305}" dt="2024-06-09T10:38:35.205" v="7518"/>
          <ac:picMkLst>
            <pc:docMk/>
            <pc:sldMk cId="509634937" sldId="283"/>
            <ac:picMk id="49" creationId="{644742F8-CFC1-0FA8-6798-CF80B00B86A7}"/>
          </ac:picMkLst>
        </pc:picChg>
        <pc:picChg chg="mod">
          <ac:chgData name="일경 조" userId="88c68795e4ff3eba" providerId="LiveId" clId="{32670117-9582-4F78-A36E-D721D2B0B305}" dt="2024-06-09T10:38:35.205" v="7518"/>
          <ac:picMkLst>
            <pc:docMk/>
            <pc:sldMk cId="509634937" sldId="283"/>
            <ac:picMk id="53" creationId="{A454DA7E-3299-89F2-FF5C-BCA0645910D9}"/>
          </ac:picMkLst>
        </pc:picChg>
        <pc:picChg chg="mod">
          <ac:chgData name="일경 조" userId="88c68795e4ff3eba" providerId="LiveId" clId="{32670117-9582-4F78-A36E-D721D2B0B305}" dt="2024-06-09T10:38:35.205" v="7518"/>
          <ac:picMkLst>
            <pc:docMk/>
            <pc:sldMk cId="509634937" sldId="283"/>
            <ac:picMk id="57" creationId="{54896C5F-F7E1-444F-9CCF-786EFC71C3C6}"/>
          </ac:picMkLst>
        </pc:picChg>
        <pc:picChg chg="mod">
          <ac:chgData name="일경 조" userId="88c68795e4ff3eba" providerId="LiveId" clId="{32670117-9582-4F78-A36E-D721D2B0B305}" dt="2024-06-09T10:38:37.027" v="7520"/>
          <ac:picMkLst>
            <pc:docMk/>
            <pc:sldMk cId="509634937" sldId="283"/>
            <ac:picMk id="67" creationId="{0863368C-68DF-9D1F-5F18-8D5F86AC2D82}"/>
          </ac:picMkLst>
        </pc:picChg>
        <pc:picChg chg="mod">
          <ac:chgData name="일경 조" userId="88c68795e4ff3eba" providerId="LiveId" clId="{32670117-9582-4F78-A36E-D721D2B0B305}" dt="2024-06-09T10:38:37.027" v="7520"/>
          <ac:picMkLst>
            <pc:docMk/>
            <pc:sldMk cId="509634937" sldId="283"/>
            <ac:picMk id="71" creationId="{A6AE2721-2AED-8F15-0F7B-D5ED5041390B}"/>
          </ac:picMkLst>
        </pc:picChg>
        <pc:picChg chg="mod">
          <ac:chgData name="일경 조" userId="88c68795e4ff3eba" providerId="LiveId" clId="{32670117-9582-4F78-A36E-D721D2B0B305}" dt="2024-06-09T10:38:37.027" v="7520"/>
          <ac:picMkLst>
            <pc:docMk/>
            <pc:sldMk cId="509634937" sldId="283"/>
            <ac:picMk id="75" creationId="{EC573948-AAFB-8C23-CCF4-9BF6DF9D78AA}"/>
          </ac:picMkLst>
        </pc:picChg>
        <pc:picChg chg="mod">
          <ac:chgData name="일경 조" userId="88c68795e4ff3eba" providerId="LiveId" clId="{32670117-9582-4F78-A36E-D721D2B0B305}" dt="2024-06-09T10:38:37.027" v="7520"/>
          <ac:picMkLst>
            <pc:docMk/>
            <pc:sldMk cId="509634937" sldId="283"/>
            <ac:picMk id="79" creationId="{7B1A10F1-A95C-1652-A177-808795CE55C9}"/>
          </ac:picMkLst>
        </pc:picChg>
      </pc:sldChg>
      <pc:sldChg chg="addSp delSp modSp add mod">
        <pc:chgData name="일경 조" userId="88c68795e4ff3eba" providerId="LiveId" clId="{32670117-9582-4F78-A36E-D721D2B0B305}" dt="2024-06-09T10:40:42.566" v="7680" actId="164"/>
        <pc:sldMkLst>
          <pc:docMk/>
          <pc:sldMk cId="298137410" sldId="284"/>
        </pc:sldMkLst>
        <pc:spChg chg="del">
          <ac:chgData name="일경 조" userId="88c68795e4ff3eba" providerId="LiveId" clId="{32670117-9582-4F78-A36E-D721D2B0B305}" dt="2024-06-09T10:40:04.236" v="7674" actId="478"/>
          <ac:spMkLst>
            <pc:docMk/>
            <pc:sldMk cId="298137410" sldId="284"/>
            <ac:spMk id="2" creationId="{805DCC36-B5D4-AD3A-3549-524840AA944C}"/>
          </ac:spMkLst>
        </pc:spChg>
        <pc:spChg chg="add mod">
          <ac:chgData name="일경 조" userId="88c68795e4ff3eba" providerId="LiveId" clId="{32670117-9582-4F78-A36E-D721D2B0B305}" dt="2024-06-09T10:40:07.506" v="7675" actId="1076"/>
          <ac:spMkLst>
            <pc:docMk/>
            <pc:sldMk cId="298137410" sldId="284"/>
            <ac:spMk id="3" creationId="{6CDDD343-C929-2E5A-C5CC-40EA6F9AD0E2}"/>
          </ac:spMkLst>
        </pc:spChg>
        <pc:spChg chg="add mod">
          <ac:chgData name="일경 조" userId="88c68795e4ff3eba" providerId="LiveId" clId="{32670117-9582-4F78-A36E-D721D2B0B305}" dt="2024-06-09T10:40:07.506" v="7675" actId="1076"/>
          <ac:spMkLst>
            <pc:docMk/>
            <pc:sldMk cId="298137410" sldId="284"/>
            <ac:spMk id="4" creationId="{1A7A8A3A-E105-06C5-F5A2-1F85894084F1}"/>
          </ac:spMkLst>
        </pc:spChg>
        <pc:spChg chg="add mod">
          <ac:chgData name="일경 조" userId="88c68795e4ff3eba" providerId="LiveId" clId="{32670117-9582-4F78-A36E-D721D2B0B305}" dt="2024-06-09T10:40:07.506" v="7675" actId="1076"/>
          <ac:spMkLst>
            <pc:docMk/>
            <pc:sldMk cId="298137410" sldId="284"/>
            <ac:spMk id="5" creationId="{0065F0A2-AD7D-4082-484D-ED784E9B9301}"/>
          </ac:spMkLst>
        </pc:spChg>
        <pc:spChg chg="del">
          <ac:chgData name="일경 조" userId="88c68795e4ff3eba" providerId="LiveId" clId="{32670117-9582-4F78-A36E-D721D2B0B305}" dt="2024-06-09T10:40:04.236" v="7674" actId="478"/>
          <ac:spMkLst>
            <pc:docMk/>
            <pc:sldMk cId="298137410" sldId="284"/>
            <ac:spMk id="6" creationId="{17983E53-129E-17AE-8C0E-5F8D40FDF1EA}"/>
          </ac:spMkLst>
        </pc:spChg>
        <pc:spChg chg="del">
          <ac:chgData name="일경 조" userId="88c68795e4ff3eba" providerId="LiveId" clId="{32670117-9582-4F78-A36E-D721D2B0B305}" dt="2024-06-09T10:40:04.236" v="7674" actId="478"/>
          <ac:spMkLst>
            <pc:docMk/>
            <pc:sldMk cId="298137410" sldId="284"/>
            <ac:spMk id="7" creationId="{D0A917F0-414B-4D0C-A12E-A4BEC3E8499F}"/>
          </ac:spMkLst>
        </pc:spChg>
        <pc:spChg chg="add mod">
          <ac:chgData name="일경 조" userId="88c68795e4ff3eba" providerId="LiveId" clId="{32670117-9582-4F78-A36E-D721D2B0B305}" dt="2024-06-09T10:40:07.506" v="7675" actId="1076"/>
          <ac:spMkLst>
            <pc:docMk/>
            <pc:sldMk cId="298137410" sldId="284"/>
            <ac:spMk id="8" creationId="{AB9BE77A-EB20-CAC9-001F-3BF408B6A7A3}"/>
          </ac:spMkLst>
        </pc:spChg>
        <pc:spChg chg="add del mod">
          <ac:chgData name="일경 조" userId="88c68795e4ff3eba" providerId="LiveId" clId="{32670117-9582-4F78-A36E-D721D2B0B305}" dt="2024-06-09T10:39:22.172" v="7554" actId="478"/>
          <ac:spMkLst>
            <pc:docMk/>
            <pc:sldMk cId="298137410" sldId="284"/>
            <ac:spMk id="9" creationId="{AF838D07-5232-3AE8-D75D-036AEA125B00}"/>
          </ac:spMkLst>
        </pc:spChg>
        <pc:spChg chg="add mod">
          <ac:chgData name="일경 조" userId="88c68795e4ff3eba" providerId="LiveId" clId="{32670117-9582-4F78-A36E-D721D2B0B305}" dt="2024-06-09T10:40:26.185" v="7678" actId="1076"/>
          <ac:spMkLst>
            <pc:docMk/>
            <pc:sldMk cId="298137410" sldId="284"/>
            <ac:spMk id="10" creationId="{5604D2FA-B001-3B75-E251-0B60A9CD0B52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12" creationId="{ECEFF7A7-A328-884E-DCD2-1D8969852C93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13" creationId="{6DEF52D5-11D7-EBE2-A352-39674DFE4604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16" creationId="{7B13216D-3D7B-1E6F-3498-6E15E760FB37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17" creationId="{2DBFBEC8-D2FB-737D-E139-CA1421E81BE8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20" creationId="{7DD743FC-4CEA-9EBC-8147-0DE63CD4311F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21" creationId="{FF28DA49-14D5-D402-F252-77F93ECD3DDB}"/>
          </ac:spMkLst>
        </pc:spChg>
        <pc:spChg chg="mod topLvl">
          <ac:chgData name="일경 조" userId="88c68795e4ff3eba" providerId="LiveId" clId="{32670117-9582-4F78-A36E-D721D2B0B305}" dt="2024-06-09T10:40:42.566" v="7680" actId="164"/>
          <ac:spMkLst>
            <pc:docMk/>
            <pc:sldMk cId="298137410" sldId="284"/>
            <ac:spMk id="24" creationId="{9E048C32-919B-B235-30BF-D654356D80B2}"/>
          </ac:spMkLst>
        </pc:spChg>
        <pc:spChg chg="mod topLvl">
          <ac:chgData name="일경 조" userId="88c68795e4ff3eba" providerId="LiveId" clId="{32670117-9582-4F78-A36E-D721D2B0B305}" dt="2024-06-09T10:40:42.566" v="7680" actId="164"/>
          <ac:spMkLst>
            <pc:docMk/>
            <pc:sldMk cId="298137410" sldId="284"/>
            <ac:spMk id="25" creationId="{050DA99C-517E-FAA3-B006-4AB5F7A04EC2}"/>
          </ac:spMkLst>
        </pc:spChg>
        <pc:grpChg chg="add mod">
          <ac:chgData name="일경 조" userId="88c68795e4ff3eba" providerId="LiveId" clId="{32670117-9582-4F78-A36E-D721D2B0B305}" dt="2024-06-09T10:40:28.648" v="7679" actId="1076"/>
          <ac:grpSpMkLst>
            <pc:docMk/>
            <pc:sldMk cId="298137410" sldId="284"/>
            <ac:grpSpMk id="11" creationId="{88B311C8-91B2-D20F-070C-72C612879A20}"/>
          </ac:grpSpMkLst>
        </pc:grpChg>
        <pc:grpChg chg="add mod">
          <ac:chgData name="일경 조" userId="88c68795e4ff3eba" providerId="LiveId" clId="{32670117-9582-4F78-A36E-D721D2B0B305}" dt="2024-06-09T10:40:28.648" v="7679" actId="1076"/>
          <ac:grpSpMkLst>
            <pc:docMk/>
            <pc:sldMk cId="298137410" sldId="284"/>
            <ac:grpSpMk id="15" creationId="{D89E03DB-E374-658A-E6AB-BA37F5A58ACA}"/>
          </ac:grpSpMkLst>
        </pc:grpChg>
        <pc:grpChg chg="add mod">
          <ac:chgData name="일경 조" userId="88c68795e4ff3eba" providerId="LiveId" clId="{32670117-9582-4F78-A36E-D721D2B0B305}" dt="2024-06-09T10:40:28.648" v="7679" actId="1076"/>
          <ac:grpSpMkLst>
            <pc:docMk/>
            <pc:sldMk cId="298137410" sldId="284"/>
            <ac:grpSpMk id="19" creationId="{1A465F0F-8D3B-47A7-CA27-1D028D4499E1}"/>
          </ac:grpSpMkLst>
        </pc:grpChg>
        <pc:grpChg chg="add del mod">
          <ac:chgData name="일경 조" userId="88c68795e4ff3eba" providerId="LiveId" clId="{32670117-9582-4F78-A36E-D721D2B0B305}" dt="2024-06-09T10:38:55.344" v="7525" actId="165"/>
          <ac:grpSpMkLst>
            <pc:docMk/>
            <pc:sldMk cId="298137410" sldId="284"/>
            <ac:grpSpMk id="23" creationId="{35219C97-78DB-2CA3-2DBE-3C5E402B375B}"/>
          </ac:grpSpMkLst>
        </pc:grpChg>
        <pc:grpChg chg="add mod">
          <ac:chgData name="일경 조" userId="88c68795e4ff3eba" providerId="LiveId" clId="{32670117-9582-4F78-A36E-D721D2B0B305}" dt="2024-06-09T10:40:42.566" v="7680" actId="164"/>
          <ac:grpSpMkLst>
            <pc:docMk/>
            <pc:sldMk cId="298137410" sldId="284"/>
            <ac:grpSpMk id="27" creationId="{867791F0-F361-7DB3-0FEC-F484D2E8714E}"/>
          </ac:grpSpMkLst>
        </pc:grpChg>
        <pc:picChg chg="mod">
          <ac:chgData name="일경 조" userId="88c68795e4ff3eba" providerId="LiveId" clId="{32670117-9582-4F78-A36E-D721D2B0B305}" dt="2024-06-09T10:38:48.068" v="7523"/>
          <ac:picMkLst>
            <pc:docMk/>
            <pc:sldMk cId="298137410" sldId="284"/>
            <ac:picMk id="14" creationId="{F8156590-40AD-14C4-56A4-23B38D47CE0C}"/>
          </ac:picMkLst>
        </pc:picChg>
        <pc:picChg chg="mod">
          <ac:chgData name="일경 조" userId="88c68795e4ff3eba" providerId="LiveId" clId="{32670117-9582-4F78-A36E-D721D2B0B305}" dt="2024-06-09T10:38:48.068" v="7523"/>
          <ac:picMkLst>
            <pc:docMk/>
            <pc:sldMk cId="298137410" sldId="284"/>
            <ac:picMk id="18" creationId="{EB399B4F-667D-1CFF-3D66-27AACA7DBFFE}"/>
          </ac:picMkLst>
        </pc:picChg>
        <pc:picChg chg="mod">
          <ac:chgData name="일경 조" userId="88c68795e4ff3eba" providerId="LiveId" clId="{32670117-9582-4F78-A36E-D721D2B0B305}" dt="2024-06-09T10:38:48.068" v="7523"/>
          <ac:picMkLst>
            <pc:docMk/>
            <pc:sldMk cId="298137410" sldId="284"/>
            <ac:picMk id="22" creationId="{96DE11A7-D036-EE50-AC75-AF58243DCE01}"/>
          </ac:picMkLst>
        </pc:picChg>
        <pc:picChg chg="mod topLvl">
          <ac:chgData name="일경 조" userId="88c68795e4ff3eba" providerId="LiveId" clId="{32670117-9582-4F78-A36E-D721D2B0B305}" dt="2024-06-09T10:40:42.566" v="7680" actId="164"/>
          <ac:picMkLst>
            <pc:docMk/>
            <pc:sldMk cId="298137410" sldId="284"/>
            <ac:picMk id="26" creationId="{6FDD4436-1593-6278-0C21-17E96348C309}"/>
          </ac:picMkLst>
        </pc:picChg>
        <pc:picChg chg="del">
          <ac:chgData name="일경 조" userId="88c68795e4ff3eba" providerId="LiveId" clId="{32670117-9582-4F78-A36E-D721D2B0B305}" dt="2024-06-09T10:40:04.236" v="7674" actId="478"/>
          <ac:picMkLst>
            <pc:docMk/>
            <pc:sldMk cId="298137410" sldId="284"/>
            <ac:picMk id="35" creationId="{2FD9A872-4E67-D0C1-0C8D-A045D25441F4}"/>
          </ac:picMkLst>
        </pc:picChg>
      </pc:sldChg>
      <pc:sldMasterChg chg="setBg modSldLayout">
        <pc:chgData name="일경 조" userId="88c68795e4ff3eba" providerId="LiveId" clId="{32670117-9582-4F78-A36E-D721D2B0B305}" dt="2024-06-09T07:29:32.564" v="2245"/>
        <pc:sldMasterMkLst>
          <pc:docMk/>
          <pc:sldMasterMk cId="3582576649" sldId="2147483648"/>
        </pc:sldMasterMkLst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1410618853" sldId="2147483649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3093094156" sldId="2147483650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4108920208" sldId="2147483651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3983133149" sldId="2147483652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373786698" sldId="2147483653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1998456407" sldId="2147483654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489820714" sldId="2147483655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1436047439" sldId="2147483656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4072019310" sldId="2147483657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4007249722" sldId="2147483658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3227061872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064EBF-E26B-4508-9638-3C06A5EFD034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0C593B-5651-4E5E-9E30-5DBABC4E22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05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3429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5964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596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994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1834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548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1981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617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754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122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860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0876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5188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014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F26FCD-FFD8-6A95-EFEE-0613338441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F05C17-6179-779E-B737-E02F48B15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F0A331-5CA9-DF98-64C9-CECB8E8AD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E55C5F-5FAD-8B47-33A8-5CD4E7B04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CD34D-C7F9-CB9F-4694-5C06F8539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618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CFEE9-FAE5-2F77-0B7B-74DC286A0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3884BB-51B1-1A90-8235-028A44584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82B3E7-47A9-444C-95F3-5735E90E7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55524E-9879-6C8F-7BBC-7A8D1D18C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4212A9-EA14-6353-F983-22CBFB35A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249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A3C546C-E0B1-8888-8B32-63FDA1FE82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810544-E1E5-964B-B019-60CE35EA28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D5501E-D73A-4CA7-2919-77C4D23A1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F5A1AF-113D-8EAF-B84B-8C6777139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1926C3-2142-DFA1-EB94-51564B9A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061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F1A62-41DA-A47C-382B-E180E528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1124BC-F1EC-A894-1688-FB83DFC66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326773-7E36-44FA-B54E-986C4F467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EF907-1A50-9CB8-C68F-6D3DBC8EC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18E5F1-26A4-29CC-406B-C5C0C81D0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094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606B98-682B-499B-4F00-C35825CEB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B0553A-8638-FEF7-6176-F56718CE7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D24468-9190-EEC4-F1EC-CC4446397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2F1EE3-9897-78EE-605B-4A0C8DCAB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DDA911-8AEF-0C11-C917-7BAD69C35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20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F4E730-2B41-7FBE-CF6E-A35C98A06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F97852-B98B-622C-3C4A-6FFA9AEC94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82A500-BE5C-8E1D-12E4-A0461227F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674936-C81F-F02A-54BB-89B1A3AD3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BED0C4-D0FD-5BA7-ECE3-E3FF65516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D9A25E-9CFB-24FA-FD96-73A2E54F2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133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22247C-0B07-A79B-7922-C466B299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EFD08C-33BD-10DE-E112-1E3104FE7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A913C5-8357-4A9D-F922-E257F50B86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E15E7B-3951-564C-72FA-3BCA647C7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F38220-1668-7B5B-40D3-10921BDAD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D7638E4-8ADB-E991-A826-D3EEDF987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FD8648-E6EE-E02E-77A0-26CEB927E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C5B76A-EE2D-9DA8-7DA3-532118A15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86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FAE5-BD92-4F07-725B-EF235499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2D7E869-5B77-BCD1-81B3-3ACB2555C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7AEA43-5A44-DADD-D02C-7FDB31DCE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BCC92C-F1AB-984B-E012-5A3CE7B1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8456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73B2039-4505-EA11-E68D-209294A22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98CFD9C-4EFB-E129-1105-20D0ECD1C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1BC94C-9FB0-C047-2175-38BD9AEF0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820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231392-9B92-E51E-7C94-AB74830AF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55BA00-92A3-4A6C-5940-4679050CB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3CBF64-0358-D6A5-0A09-E12C546F9C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16884B-83EE-66B1-C526-BABE8BB1A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687391-5F51-3672-2853-E178EE57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214ED5-5271-B166-7119-E37D358EF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047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ABE0D4-175F-CFB1-0D4E-011CA3E0E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E8B5838-96F4-E037-FBE1-3FE24E9423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D3047C-D598-F58C-1064-6376D2DBC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39D81F-290C-3F19-8369-6BEF7747F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504840-8A1A-E6AB-7BC5-7BD5C06A3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DC71A3-C66E-E68E-B230-217EB16E6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019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3E3E9"/>
            </a:gs>
            <a:gs pos="100000">
              <a:srgbClr val="DADAE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DD3ACA-80B0-0D2D-8149-08DDAD228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0C58FC-B3AF-AE18-FF05-65F50E4FD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627132-FE37-95AC-E980-6E87EE403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FA3AF9-B612-4CD9-9E65-390BAE5B2439}" type="datetimeFigureOut">
              <a:rPr lang="ko-KR" altLang="en-US" smtClean="0"/>
              <a:t>2024. 6. 11.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9E108A-7574-E947-73FE-3839F0253B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EE8FB9-E3C1-2EA5-9E7E-2591C444FD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57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C3B8D76-266F-078A-CD7D-84C70E16E012}"/>
              </a:ext>
            </a:extLst>
          </p:cNvPr>
          <p:cNvSpPr/>
          <p:nvPr/>
        </p:nvSpPr>
        <p:spPr>
          <a:xfrm>
            <a:off x="4918710" y="2710521"/>
            <a:ext cx="2354581" cy="14369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97D7419-3D3B-1AEF-2A89-A2D32F76ED5B}"/>
              </a:ext>
            </a:extLst>
          </p:cNvPr>
          <p:cNvSpPr/>
          <p:nvPr/>
        </p:nvSpPr>
        <p:spPr>
          <a:xfrm>
            <a:off x="4918710" y="2710521"/>
            <a:ext cx="2354581" cy="14369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512641C-EE8B-4D6A-1C08-CA2474BD28ED}"/>
              </a:ext>
            </a:extLst>
          </p:cNvPr>
          <p:cNvSpPr/>
          <p:nvPr/>
        </p:nvSpPr>
        <p:spPr>
          <a:xfrm>
            <a:off x="5077606" y="2860479"/>
            <a:ext cx="2036788" cy="1137042"/>
          </a:xfrm>
          <a:prstGeom prst="roundRect">
            <a:avLst/>
          </a:prstGeom>
          <a:solidFill>
            <a:srgbClr val="E3E3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4918710" y="3198167"/>
            <a:ext cx="2354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18185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Attention</a:t>
            </a:r>
            <a:r>
              <a:rPr lang="en-US" altLang="ko-KR" sz="2400" dirty="0">
                <a:solidFill>
                  <a:srgbClr val="181850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!</a:t>
            </a:r>
            <a:endParaRPr lang="ko-KR" altLang="en-US" sz="2400" dirty="0">
              <a:solidFill>
                <a:srgbClr val="181850"/>
              </a:solidFill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FE8B4B5-78F5-2C79-8C7D-B99E1DB97096}"/>
              </a:ext>
            </a:extLst>
          </p:cNvPr>
          <p:cNvSpPr/>
          <p:nvPr/>
        </p:nvSpPr>
        <p:spPr>
          <a:xfrm>
            <a:off x="336157" y="7183167"/>
            <a:ext cx="965594" cy="6678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C12021E-7CE0-3105-314E-171C55CE68F9}"/>
              </a:ext>
            </a:extLst>
          </p:cNvPr>
          <p:cNvSpPr/>
          <p:nvPr/>
        </p:nvSpPr>
        <p:spPr>
          <a:xfrm>
            <a:off x="-802639" y="7183168"/>
            <a:ext cx="965594" cy="6678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8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7313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4637513-C2FE-D5C2-EE84-8ADB7CF63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509" y="2383322"/>
            <a:ext cx="4387838" cy="40124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4F0596-BA19-BC41-2A7B-74613D4AE79B}"/>
              </a:ext>
            </a:extLst>
          </p:cNvPr>
          <p:cNvSpPr txBox="1"/>
          <p:nvPr/>
        </p:nvSpPr>
        <p:spPr>
          <a:xfrm>
            <a:off x="5948347" y="3381805"/>
            <a:ext cx="4907281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Q : 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치즈가 피자에 잘 </a:t>
            </a:r>
            <a:r>
              <a:rPr lang="ko-KR" altLang="en-US" sz="240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안붙어</a:t>
            </a: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 : 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접착제 </a:t>
            </a: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1/8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컵을 추가해보세요</a:t>
            </a: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.</a:t>
            </a:r>
            <a:endParaRPr lang="ko-KR" altLang="en-US" sz="2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0E77569-B73D-D308-6142-17F47406B650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CB5142-6C00-AC37-E89E-9607314B0C67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5" name="막힌 원호 4">
              <a:extLst>
                <a:ext uri="{FF2B5EF4-FFF2-40B4-BE49-F238E27FC236}">
                  <a16:creationId xmlns:a16="http://schemas.microsoft.com/office/drawing/2014/main" id="{36725E1E-7422-7853-C947-6F5CC2E34BAD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84E9C8D5-02F0-89B0-7DC9-3300EEEA3BC9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D0BDF8F-BC31-ACB6-7A81-38CA634228A6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04B7458-879B-33B4-18C0-A7CD5A00F078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BB0AC34-CDAA-BB92-7095-B2F1DC6C37A3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id="{5EA12DDF-196C-21C8-4F75-1B1128DB0E1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8D952B81-2A45-B13D-6FD1-D3E127AF634D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B681DCA-DF07-5F1C-4DCD-9EAFC9DD7895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E2CA6B5-F8C0-944C-9E77-39B0FC78075B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32D6662-A2B5-C8FC-4D33-CA120FF16B18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2DB4153F-8C45-9797-CC3D-8C66F3E7EA38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087E681-5162-B4A8-7508-C00CEED162EB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36B94C-6414-1345-6405-8AEEE54E1721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A3954E5-2384-CFC0-708E-0C41C68859CA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FDBE4B05-B778-7F89-8446-304B9E79587E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0DDF1B45-6B22-305C-B7E5-8EECA5227316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A311846-1EDC-DE17-DEA1-5D835C4E0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3477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4F0596-BA19-BC41-2A7B-74613D4AE79B}"/>
              </a:ext>
            </a:extLst>
          </p:cNvPr>
          <p:cNvSpPr txBox="1"/>
          <p:nvPr/>
        </p:nvSpPr>
        <p:spPr>
          <a:xfrm>
            <a:off x="5943599" y="3381805"/>
            <a:ext cx="4907281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Q : 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나 요즘 우울해</a:t>
            </a:r>
            <a:endParaRPr lang="en-US" altLang="ko-KR" sz="2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 : 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금문교에서 뛰어내리세요</a:t>
            </a: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!</a:t>
            </a:r>
            <a:endParaRPr lang="ko-KR" altLang="en-US" sz="2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ECF3701-3001-8BE7-D4D0-F53ED3B03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508" y="2383322"/>
            <a:ext cx="4230692" cy="42306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A5FC5FC-8006-E2DB-F3B9-83029FD45377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4DFB909-B7DF-1E6E-3C1E-519C194A507C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1" name="막힌 원호 10">
              <a:extLst>
                <a:ext uri="{FF2B5EF4-FFF2-40B4-BE49-F238E27FC236}">
                  <a16:creationId xmlns:a16="http://schemas.microsoft.com/office/drawing/2014/main" id="{2EE2EA05-767A-06D4-77BE-63206A163C37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막힌 원호 11">
              <a:extLst>
                <a:ext uri="{FF2B5EF4-FFF2-40B4-BE49-F238E27FC236}">
                  <a16:creationId xmlns:a16="http://schemas.microsoft.com/office/drawing/2014/main" id="{C4C32C34-50B9-6923-DF16-F6DB7E2C1576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4C14AB8-22CB-153E-525C-FCA72D3FF17D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AAF74C7-28D2-93AB-E819-7B62A2BE2AA0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B2A77DA-FAC2-C3BD-EDC7-15CA7D0E64E5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02309B63-737D-1529-A90E-289A154FF5A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9BE3998-D6E7-384A-B3BA-356EA427A8F8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5D6C992-E76E-8505-CFD4-AEE80E2E8792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DF976D6-6903-617F-DF08-45CC48AC81E6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F0D70CE1-F88B-425D-AB82-3A0F2738CF93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C9DF9E9-868C-6F35-E2C9-C8404A84F92D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69EB656C-676D-0DAD-7560-BB47DA5C1BFB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CC7B2D-8BCA-7537-93A4-60FCA1E536FB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36605B3-8E67-51AF-1B87-B3077A23B961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AF8C00B1-3FDB-85B6-475D-21B4EE88004B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B62908D0-CEF9-C759-E22D-063162ADD7C0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DE477390-5342-1B99-3D78-2717CA4016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034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F81CD9-A85D-E7AF-2FA7-040A92966C49}"/>
              </a:ext>
            </a:extLst>
          </p:cNvPr>
          <p:cNvSpPr txBox="1"/>
          <p:nvPr/>
        </p:nvSpPr>
        <p:spPr>
          <a:xfrm>
            <a:off x="5614877" y="2849063"/>
            <a:ext cx="4907281" cy="89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왜 요즘 구글 검색이 </a:t>
            </a:r>
            <a:r>
              <a:rPr lang="ko-KR" altLang="en-US" sz="240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별로인가</a:t>
            </a: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120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검색 엔진의 </a:t>
            </a:r>
            <a:r>
              <a:rPr lang="en-US" altLang="ko-KR" sz="120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SEO </a:t>
            </a:r>
            <a:r>
              <a:rPr lang="ko-KR" altLang="en-US" sz="120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스팸에 대한 종단적 조사</a:t>
            </a:r>
            <a:r>
              <a:rPr lang="en-US" altLang="ko-KR" sz="120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, </a:t>
            </a:r>
            <a:r>
              <a:rPr lang="ko-KR" altLang="en-US" sz="120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독일 </a:t>
            </a:r>
            <a:r>
              <a:rPr lang="en-US" altLang="ko-KR" sz="120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Leipzig </a:t>
            </a:r>
            <a:r>
              <a:rPr lang="ko-KR" altLang="en-US" sz="120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대학교 연구결과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C3830E4-DD4A-B244-0846-37628FB03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47" t="13222" r="19804" b="31099"/>
          <a:stretch/>
        </p:blipFill>
        <p:spPr>
          <a:xfrm>
            <a:off x="2048819" y="2383322"/>
            <a:ext cx="3202783" cy="38303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CF44EF-9FAE-A45A-A542-A9AD816ED8F1}"/>
              </a:ext>
            </a:extLst>
          </p:cNvPr>
          <p:cNvSpPr txBox="1"/>
          <p:nvPr/>
        </p:nvSpPr>
        <p:spPr>
          <a:xfrm>
            <a:off x="5614877" y="4443949"/>
            <a:ext cx="4907281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Review Farm, Review Spam </a:t>
            </a:r>
            <a:r>
              <a:rPr lang="ko-KR" altLang="en-US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사이트 범람</a:t>
            </a:r>
            <a:endParaRPr lang="en-US" altLang="ko-KR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검색엔진 메커니즘 악용 및 학습</a:t>
            </a:r>
            <a:endParaRPr lang="ko-KR" altLang="en-US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BA06C31-8655-D467-8E65-B5107395A22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D9ADA96-E573-C325-F4C7-5838028323C8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5" name="막힌 원호 4">
              <a:extLst>
                <a:ext uri="{FF2B5EF4-FFF2-40B4-BE49-F238E27FC236}">
                  <a16:creationId xmlns:a16="http://schemas.microsoft.com/office/drawing/2014/main" id="{E36E8F3C-5A28-C28E-AD58-3252F072170C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10970A48-1D19-22AC-1E4C-2D1E4F6CFED5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C511F6A-120D-528D-1BF2-7BCF707CE770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F5C8164-DD2D-EAEA-5066-1281C1ED7E85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568628A-3AE1-51F5-2FD9-83E25FE9E1CA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타원 13">
            <a:extLst>
              <a:ext uri="{FF2B5EF4-FFF2-40B4-BE49-F238E27FC236}">
                <a16:creationId xmlns:a16="http://schemas.microsoft.com/office/drawing/2014/main" id="{79DA3BBE-EF2C-2E03-91DF-3917BB179A82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71AC642-B8E0-23FA-F00E-CB42991B7DA1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AC724B7-666E-3D69-097F-2C57E23C4C86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E64C01E-3503-4FA8-EDEE-A1089DF846FD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52A640B0-8606-0151-D754-96BBEDEEC1A4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C7AF79B-2DBF-379F-BF66-7824D80F384A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41F9B3B-F163-1B68-1E51-C487D563466C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C90010-1CB7-F1EE-A38D-139225D4A5CD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94BD4CE-272D-0174-EF4F-058688908136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45CC0F57-56E0-BEC6-BD65-10D60BDA3283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8C2A2F0B-6D29-BF0C-CFD4-27DA6FF11768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06D68F0-76A6-CF68-573D-22E2E74D2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2599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F81CD9-A85D-E7AF-2FA7-040A92966C49}"/>
              </a:ext>
            </a:extLst>
          </p:cNvPr>
          <p:cNvSpPr txBox="1"/>
          <p:nvPr/>
        </p:nvSpPr>
        <p:spPr>
          <a:xfrm>
            <a:off x="5714098" y="3973696"/>
            <a:ext cx="4907281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LSTM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을 사용한 가짜 뉴스 식별</a:t>
            </a:r>
            <a:endParaRPr lang="ko-KR" altLang="en-US" sz="120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1" name="AutoShape 8">
            <a:extLst>
              <a:ext uri="{FF2B5EF4-FFF2-40B4-BE49-F238E27FC236}">
                <a16:creationId xmlns:a16="http://schemas.microsoft.com/office/drawing/2014/main" id="{0BD5513E-2889-0CDD-181D-5C295D771E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3F9090F-8F9B-A6FD-C96E-AB7983F01F0F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3D727D6-0464-CED8-F8B9-54770026B4F3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5" name="막힌 원호 4">
              <a:extLst>
                <a:ext uri="{FF2B5EF4-FFF2-40B4-BE49-F238E27FC236}">
                  <a16:creationId xmlns:a16="http://schemas.microsoft.com/office/drawing/2014/main" id="{5C5F0972-01F1-C825-A9FD-B8297648DC6E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B4305BBF-89BF-77AE-06D5-28161102F705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F8165C1-C128-FCF9-B6A3-86AB6D39384D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768D2D2-EC93-6453-2101-62B53B14CD10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BDE7661-EABB-26FF-F561-4986005BCC9D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F115DE09-6100-9E49-9966-E28C672F2130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CB1B944-08F1-7F69-4386-CEE4BB004DC0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D4D1005-320B-2621-A98F-0D0D8CB5AE91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51F88369-3627-647B-AF0D-959EF60A671D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A65E27F-8ABE-215F-3450-B4740E9C966C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E746E8F-795E-CD2A-5C84-185EF61F9888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9A51B9BD-4E5A-65B2-496E-1ED8D6FCE19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3691A9-47A2-BD35-A479-A6D463A080A8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기존 </a:t>
            </a:r>
            <a:r>
              <a:rPr lang="en-US" altLang="ko-KR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Github </a:t>
            </a:r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프로젝트 설명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4E3D47F6-2DBB-5AA9-153B-24C259BBF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055" y="2272225"/>
            <a:ext cx="3570388" cy="43623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FE76B1E-7C70-0DC4-D2D5-96A560252929}"/>
              </a:ext>
            </a:extLst>
          </p:cNvPr>
          <p:cNvSpPr/>
          <p:nvPr/>
        </p:nvSpPr>
        <p:spPr>
          <a:xfrm>
            <a:off x="3012991" y="649826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8C61E5E-8E67-0FA7-C843-D007EF42A048}"/>
              </a:ext>
            </a:extLst>
          </p:cNvPr>
          <p:cNvSpPr/>
          <p:nvPr/>
        </p:nvSpPr>
        <p:spPr>
          <a:xfrm>
            <a:off x="3012991" y="659115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BB9578E3-6D54-BBB7-5F9B-D1D176A01C1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08299" y="753091"/>
            <a:ext cx="450000" cy="4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88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172A41-2223-EC14-8432-5C9570D13B95}"/>
              </a:ext>
            </a:extLst>
          </p:cNvPr>
          <p:cNvSpPr txBox="1"/>
          <p:nvPr/>
        </p:nvSpPr>
        <p:spPr>
          <a:xfrm>
            <a:off x="153828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DNN</a:t>
            </a:r>
            <a:endParaRPr lang="ko-KR" altLang="en-US" sz="120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40D7A4-46BE-2618-38C9-B2CAB36910C3}"/>
              </a:ext>
            </a:extLst>
          </p:cNvPr>
          <p:cNvSpPr txBox="1"/>
          <p:nvPr/>
        </p:nvSpPr>
        <p:spPr>
          <a:xfrm>
            <a:off x="1684497" y="4101196"/>
            <a:ext cx="39385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예전 일을 기억을 못해</a:t>
            </a:r>
            <a:endParaRPr lang="en-US" altLang="ko-KR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algn="ctr"/>
            <a:r>
              <a:rPr lang="en-US" altLang="ko-KR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(</a:t>
            </a:r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시계열 데이터를 </a:t>
            </a:r>
            <a:r>
              <a:rPr lang="en-US" altLang="ko-KR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Recurrent</a:t>
            </a:r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하게</a:t>
            </a:r>
            <a:r>
              <a:rPr lang="en-US" altLang="ko-KR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)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E872CB-E055-C4BF-2F91-3D15C48FCD78}"/>
              </a:ext>
            </a:extLst>
          </p:cNvPr>
          <p:cNvSpPr txBox="1"/>
          <p:nvPr/>
        </p:nvSpPr>
        <p:spPr>
          <a:xfrm>
            <a:off x="656891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RNN</a:t>
            </a:r>
            <a:endParaRPr lang="ko-KR" altLang="en-US" sz="120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941065-0EF5-2A48-E980-F1C4D48BFE9E}"/>
              </a:ext>
            </a:extLst>
          </p:cNvPr>
          <p:cNvSpPr txBox="1"/>
          <p:nvPr/>
        </p:nvSpPr>
        <p:spPr>
          <a:xfrm>
            <a:off x="6715127" y="4101196"/>
            <a:ext cx="3938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먼 옛날 일을 기억 못해</a:t>
            </a:r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1A19E97-9F42-410B-2618-08715263A05A}"/>
              </a:ext>
            </a:extLst>
          </p:cNvPr>
          <p:cNvCxnSpPr/>
          <p:nvPr/>
        </p:nvCxnSpPr>
        <p:spPr>
          <a:xfrm>
            <a:off x="5943600" y="4214118"/>
            <a:ext cx="304800" cy="0"/>
          </a:xfrm>
          <a:prstGeom prst="straightConnector1">
            <a:avLst/>
          </a:prstGeom>
          <a:ln>
            <a:solidFill>
              <a:srgbClr val="77779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C0354E71-E585-E4C4-2A10-9973AD426E34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87DCD0A-AF92-FB9E-BC23-CB58B8D6CD00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AB91143B-C47B-5143-1EB9-0E880E7B981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막힌 원호 7">
              <a:extLst>
                <a:ext uri="{FF2B5EF4-FFF2-40B4-BE49-F238E27FC236}">
                  <a16:creationId xmlns:a16="http://schemas.microsoft.com/office/drawing/2014/main" id="{2ECBA422-E06E-9599-BAA9-5C5DE2CFF37D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E9B1CA4-DFE9-F658-63AD-703CACD844FC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D6F6977-CDCB-81FE-306B-8A4B89FB62FB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3128D63-5191-ED18-8BBC-36C956392F97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타원 13">
            <a:extLst>
              <a:ext uri="{FF2B5EF4-FFF2-40B4-BE49-F238E27FC236}">
                <a16:creationId xmlns:a16="http://schemas.microsoft.com/office/drawing/2014/main" id="{DE2DF005-003B-4F3D-F5FB-CD584E48688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DB56988B-3A8F-ADF0-7E00-29500E487EDB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F45EEFD-401E-0793-9EE8-D954808CCBF5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ACC2B537-A110-24AB-A2AB-77A35AD2C3B2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F26261E-68B6-74A3-D0F2-B2D4FA39D562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8EF9520-5D87-4D08-CFC7-13A611184290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3D3CFBF9-EE38-0B38-5F41-39E57BAE7E5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F9D9BF-319E-7C51-E794-B7E25B29D937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5321DB4F-1194-B853-D61B-1F8D18253ED5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BA3681D-7995-68A0-E601-442D76E2BBD0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D445C574-3FF4-2AB7-6E17-9F6DF784706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34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8" grpId="0"/>
      <p:bldP spid="10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E872CB-E055-C4BF-2F91-3D15C48FCD78}"/>
              </a:ext>
            </a:extLst>
          </p:cNvPr>
          <p:cNvSpPr txBox="1"/>
          <p:nvPr/>
        </p:nvSpPr>
        <p:spPr>
          <a:xfrm>
            <a:off x="153828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RNN</a:t>
            </a:r>
            <a:endParaRPr lang="ko-KR" altLang="en-US" sz="120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941065-0EF5-2A48-E980-F1C4D48BFE9E}"/>
              </a:ext>
            </a:extLst>
          </p:cNvPr>
          <p:cNvSpPr txBox="1"/>
          <p:nvPr/>
        </p:nvSpPr>
        <p:spPr>
          <a:xfrm>
            <a:off x="1684497" y="4101196"/>
            <a:ext cx="3938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먼 옛날 일을 기억 못해</a:t>
            </a:r>
            <a:endParaRPr lang="ko-KR" altLang="en-US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D9222A8F-A500-3385-AE83-A50E45D7321E}"/>
              </a:ext>
            </a:extLst>
          </p:cNvPr>
          <p:cNvCxnSpPr/>
          <p:nvPr/>
        </p:nvCxnSpPr>
        <p:spPr>
          <a:xfrm>
            <a:off x="5943600" y="4214118"/>
            <a:ext cx="304800" cy="0"/>
          </a:xfrm>
          <a:prstGeom prst="straightConnector1">
            <a:avLst/>
          </a:prstGeom>
          <a:ln>
            <a:solidFill>
              <a:srgbClr val="77779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43C3351-7038-7FF6-FE47-C930B231E54A}"/>
              </a:ext>
            </a:extLst>
          </p:cNvPr>
          <p:cNvSpPr txBox="1"/>
          <p:nvPr/>
        </p:nvSpPr>
        <p:spPr>
          <a:xfrm>
            <a:off x="656891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LSTM</a:t>
            </a:r>
            <a:endParaRPr lang="ko-KR" altLang="en-US" sz="120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1ECE7D-A028-DC6E-B602-96EEAADDBB9C}"/>
              </a:ext>
            </a:extLst>
          </p:cNvPr>
          <p:cNvSpPr txBox="1"/>
          <p:nvPr/>
        </p:nvSpPr>
        <p:spPr>
          <a:xfrm>
            <a:off x="6715127" y="4101196"/>
            <a:ext cx="39385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입력과 출력의 길이가 다르면</a:t>
            </a:r>
            <a:endParaRPr lang="en-US" altLang="ko-KR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algn="ctr"/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처리하기 어려워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8B0B7D5-476A-35AC-AE0B-F4CBFB0ED14C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EE4325-812C-6613-94C5-651D0C61CDDD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0E5898F1-329B-A531-4E42-6B2C5CDDB33C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막힌 원호 10">
              <a:extLst>
                <a:ext uri="{FF2B5EF4-FFF2-40B4-BE49-F238E27FC236}">
                  <a16:creationId xmlns:a16="http://schemas.microsoft.com/office/drawing/2014/main" id="{AF0A25A4-CDDD-6CB5-1D1E-D7CFFCDB1DF9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440042B-B70E-9B27-6870-8006015A8B02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D63031C-5EC8-7B9D-99C4-F5C80034A40B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1A5069-CE46-12CF-B33E-B1FC63F170E5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63770EAA-3C70-FACA-CB38-DEB209F87909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DAF4416-8AA3-669A-E88E-4E395CAC9818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19A644-4B3C-7BBF-194C-B11264B33CDB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32F3F14-A17A-DE5D-7363-7CA47162082D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CF3E0774-49C8-1E96-42F4-ACF1A9753249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EE5FDFE1-6660-04A1-7014-E429809B79D2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688A5288-16DB-67F9-F388-F1A63F979548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896073-F132-BF74-D09B-AB3442D7A350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209C4A5-CDDE-BECB-543F-7608B0236E55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8E6FB6F-2C7F-85C5-F25C-49B07BB3E240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BA5824A-01F2-522F-A79F-AAE737AD105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68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D9222A8F-A500-3385-AE83-A50E45D7321E}"/>
              </a:ext>
            </a:extLst>
          </p:cNvPr>
          <p:cNvCxnSpPr/>
          <p:nvPr/>
        </p:nvCxnSpPr>
        <p:spPr>
          <a:xfrm>
            <a:off x="5943600" y="4214118"/>
            <a:ext cx="304800" cy="0"/>
          </a:xfrm>
          <a:prstGeom prst="straightConnector1">
            <a:avLst/>
          </a:prstGeom>
          <a:ln>
            <a:solidFill>
              <a:srgbClr val="77779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43C3351-7038-7FF6-FE47-C930B231E54A}"/>
              </a:ext>
            </a:extLst>
          </p:cNvPr>
          <p:cNvSpPr txBox="1"/>
          <p:nvPr/>
        </p:nvSpPr>
        <p:spPr>
          <a:xfrm>
            <a:off x="1470660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LSTM</a:t>
            </a:r>
            <a:endParaRPr lang="ko-KR" altLang="en-US" sz="120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1ECE7D-A028-DC6E-B602-96EEAADDBB9C}"/>
              </a:ext>
            </a:extLst>
          </p:cNvPr>
          <p:cNvSpPr txBox="1"/>
          <p:nvPr/>
        </p:nvSpPr>
        <p:spPr>
          <a:xfrm>
            <a:off x="1616869" y="4101196"/>
            <a:ext cx="39385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입력과 출력의 길이가 다르면</a:t>
            </a:r>
            <a:endParaRPr lang="en-US" altLang="ko-KR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algn="ctr"/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처리하기 어려워</a:t>
            </a:r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8D726-D61D-D729-FF2B-93FF0E3AE81F}"/>
              </a:ext>
            </a:extLst>
          </p:cNvPr>
          <p:cNvSpPr txBox="1"/>
          <p:nvPr/>
        </p:nvSpPr>
        <p:spPr>
          <a:xfrm>
            <a:off x="656891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Seq2Seq</a:t>
            </a:r>
            <a:endParaRPr lang="ko-KR" altLang="en-US" sz="120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4E5DE-5228-6566-F5FC-EC90A7AED7BE}"/>
              </a:ext>
            </a:extLst>
          </p:cNvPr>
          <p:cNvSpPr txBox="1"/>
          <p:nvPr/>
        </p:nvSpPr>
        <p:spPr>
          <a:xfrm>
            <a:off x="6715127" y="4101196"/>
            <a:ext cx="3938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중요한 정보에 집중하지 못해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B5702A9-6B1B-6DB4-8170-62C32540FEF1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B33E843-146D-F2A9-C6C6-463978EE305D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1" name="막힌 원호 10">
              <a:extLst>
                <a:ext uri="{FF2B5EF4-FFF2-40B4-BE49-F238E27FC236}">
                  <a16:creationId xmlns:a16="http://schemas.microsoft.com/office/drawing/2014/main" id="{C58E82CC-2332-881A-20ED-510CFBA3233B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막힌 원호 11">
              <a:extLst>
                <a:ext uri="{FF2B5EF4-FFF2-40B4-BE49-F238E27FC236}">
                  <a16:creationId xmlns:a16="http://schemas.microsoft.com/office/drawing/2014/main" id="{464BE0FE-6399-8BD8-AEF7-49689D9C3A86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100CEDF-52C8-6460-149A-D89CEEBDDA34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93AE55A-CEAD-23E6-D0BF-291EF3B93C8B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1192144-9517-2A62-5AB6-30D234DBE2CD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34F678FF-8D46-995D-986D-97DA14E61DA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2AFD691-9B44-28B7-1424-FA08FD5AC44E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07FE1F7-C9ED-2F5D-5846-1E6CEC692079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1FF50F4-E7B9-46E2-FD6C-A572147F5F0B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3208EB6-3E7F-1824-8CCF-3BAA545FC6CA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1BFABDD-C4CE-C455-F206-3FFAFE6FCAA4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5D5F120-AF92-A46C-11D8-D7AC48EF6594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C1C808-917F-1828-BDB0-AB10D62360C3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2D2E8C1-4078-F7DE-1C25-05E1A2AA15B8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21C9BBC7-7D02-E9ED-7398-C104909DC7C2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6563A6C-0086-5E68-CFA8-D415CC30AD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76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D9222A8F-A500-3385-AE83-A50E45D7321E}"/>
              </a:ext>
            </a:extLst>
          </p:cNvPr>
          <p:cNvCxnSpPr/>
          <p:nvPr/>
        </p:nvCxnSpPr>
        <p:spPr>
          <a:xfrm>
            <a:off x="5943600" y="4214118"/>
            <a:ext cx="304800" cy="0"/>
          </a:xfrm>
          <a:prstGeom prst="straightConnector1">
            <a:avLst/>
          </a:prstGeom>
          <a:ln>
            <a:solidFill>
              <a:srgbClr val="77779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CD8D726-D61D-D729-FF2B-93FF0E3AE81F}"/>
              </a:ext>
            </a:extLst>
          </p:cNvPr>
          <p:cNvSpPr txBox="1"/>
          <p:nvPr/>
        </p:nvSpPr>
        <p:spPr>
          <a:xfrm>
            <a:off x="1470660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Seq2Seq</a:t>
            </a:r>
            <a:endParaRPr lang="ko-KR" altLang="en-US" sz="120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4E5DE-5228-6566-F5FC-EC90A7AED7BE}"/>
              </a:ext>
            </a:extLst>
          </p:cNvPr>
          <p:cNvSpPr txBox="1"/>
          <p:nvPr/>
        </p:nvSpPr>
        <p:spPr>
          <a:xfrm>
            <a:off x="1616869" y="4101196"/>
            <a:ext cx="3938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중요한 정보에 집중하지 못해</a:t>
            </a: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66E9D-5E87-19FE-A1D9-83EFB9A14177}"/>
              </a:ext>
            </a:extLst>
          </p:cNvPr>
          <p:cNvSpPr txBox="1"/>
          <p:nvPr/>
        </p:nvSpPr>
        <p:spPr>
          <a:xfrm>
            <a:off x="6568918" y="3679478"/>
            <a:ext cx="4231006" cy="843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Attention!</a:t>
            </a:r>
            <a:endParaRPr lang="ko-KR" altLang="en-US" sz="360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75431AE-D94F-3A1C-3ACD-FF651417A9AC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B07855E-6249-A9F7-B9CC-DEF4F1D0CB88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B2AD02AA-606A-2986-82CC-479A833EE1AF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C8FFCD0F-0C4A-12C7-42C4-0B695B297074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5ACE63A-9932-62A5-79C3-88A73CB64997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54B0A2A-E739-A86E-A344-84E5FC94BC38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CF4E75D-7BD7-7198-E6D2-2A8E03D18032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타원 17">
            <a:extLst>
              <a:ext uri="{FF2B5EF4-FFF2-40B4-BE49-F238E27FC236}">
                <a16:creationId xmlns:a16="http://schemas.microsoft.com/office/drawing/2014/main" id="{EB2AF622-0E98-D1A6-F7D6-0CFFD0B25608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66DE4C4-C12A-BA1D-E415-D61A336C3CFD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AE193C6D-7161-83C1-D9F2-0250D356C871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75B77C3-D059-7E35-D1C2-B0154621B892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6E54D50-E164-7377-29F4-B1C6494B0EEC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488054D-3E56-BE21-72B8-E60251B733FD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9176C1B-3B6E-C1F7-FFAB-BE667149F7C3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4A7419-1530-4D8E-EC2F-C520E851ABDF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0E49B40-B0FF-BB47-2500-53A9C87A2AA0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24163AA-53B7-443A-BA0F-3D4CF0CECC77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E0708E0-2C6A-08BE-2D2F-551EB68F63A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00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66E9D-5E87-19FE-A1D9-83EFB9A14177}"/>
              </a:ext>
            </a:extLst>
          </p:cNvPr>
          <p:cNvSpPr txBox="1"/>
          <p:nvPr/>
        </p:nvSpPr>
        <p:spPr>
          <a:xfrm>
            <a:off x="4048388" y="3132476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Attention?</a:t>
            </a:r>
            <a:endParaRPr lang="ko-KR" altLang="en-US" sz="2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F31B10-802B-5759-1446-C886FE065B4C}"/>
              </a:ext>
            </a:extLst>
          </p:cNvPr>
          <p:cNvSpPr txBox="1"/>
          <p:nvPr/>
        </p:nvSpPr>
        <p:spPr>
          <a:xfrm>
            <a:off x="3961564" y="3998260"/>
            <a:ext cx="4404654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전체 데이터를 참고할 때</a:t>
            </a:r>
            <a:r>
              <a:rPr lang="en-US" altLang="ko-KR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중요한 부분에 집중</a:t>
            </a:r>
            <a:r>
              <a:rPr lang="en-US" altLang="ko-KR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(Attention)</a:t>
            </a:r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030F096-0A2F-479C-A5F7-582CAEA1A5BD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7DAC25B-D917-6345-BAA1-C362D6A7008B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2" name="막힌 원호 11">
              <a:extLst>
                <a:ext uri="{FF2B5EF4-FFF2-40B4-BE49-F238E27FC236}">
                  <a16:creationId xmlns:a16="http://schemas.microsoft.com/office/drawing/2014/main" id="{DA1792A7-0D4F-45A9-8CF3-2DC0CA0F959A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D6E8CA24-65AD-45CC-6275-52677D476146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8F96103-9A4A-9F16-7DE6-31CC2732AF5A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C42EA43-635C-8A89-0EEB-8B9161882054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1E87C0F-FFB6-A082-DFE2-9C49BEE436ED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DC292383-E703-4EA1-07D0-D874F9FE818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72A30E9-FD2A-6B40-38C3-8C214EC0BB6F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A27E8B3E-641C-9CDC-13C3-968762DD56AE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E0EC47-F2EB-5E46-D528-A1558A6D3FE3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0C62AAD-C52E-C4C2-60CF-F7A7D3B78B0F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CDF7174C-6ACC-AE3E-AD10-4C556B381BED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8F6D7AA-27ED-4FEF-9295-D3C831560C21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D044740-9535-E916-4079-59E7A1220FF8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646DD4A-93FC-CD07-4DE7-69C3A5EF10A6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41AB86D-0B2E-D8D4-FDA0-D7ADB1DE63AE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D083D6-E1A3-B545-A2DE-0402DBCBAA1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2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Text 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mining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66E9D-5E87-19FE-A1D9-83EFB9A14177}"/>
              </a:ext>
            </a:extLst>
          </p:cNvPr>
          <p:cNvSpPr txBox="1"/>
          <p:nvPr/>
        </p:nvSpPr>
        <p:spPr>
          <a:xfrm>
            <a:off x="1999466" y="3210297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기존 적용된 </a:t>
            </a:r>
            <a:r>
              <a:rPr lang="ko-KR" altLang="en-US" sz="240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전처리</a:t>
            </a:r>
            <a:endParaRPr lang="ko-KR" altLang="en-US" sz="2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E9022D-C414-4E62-F807-F21285DC99A7}"/>
              </a:ext>
            </a:extLst>
          </p:cNvPr>
          <p:cNvSpPr txBox="1"/>
          <p:nvPr/>
        </p:nvSpPr>
        <p:spPr>
          <a:xfrm>
            <a:off x="5987562" y="3210297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새로 적용한 </a:t>
            </a:r>
            <a:r>
              <a:rPr lang="ko-KR" altLang="en-US" sz="240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전처리</a:t>
            </a:r>
            <a:endParaRPr lang="ko-KR" altLang="en-US" sz="2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69ACA48-DD89-4B77-ECB1-F40E792970B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341CB72-6B3F-2912-67A0-9F2D98D1CED8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0" name="막힌 원호 9">
              <a:extLst>
                <a:ext uri="{FF2B5EF4-FFF2-40B4-BE49-F238E27FC236}">
                  <a16:creationId xmlns:a16="http://schemas.microsoft.com/office/drawing/2014/main" id="{30D8614F-654B-55D1-A8A9-5CEBD3F0A4B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막힌 원호 10">
              <a:extLst>
                <a:ext uri="{FF2B5EF4-FFF2-40B4-BE49-F238E27FC236}">
                  <a16:creationId xmlns:a16="http://schemas.microsoft.com/office/drawing/2014/main" id="{85A945A2-ED0E-557C-787A-53818BDF9CC9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5E242E5-8D71-C939-F600-FE3AD2C67572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08AC556-1032-5554-9ED9-A61E9FC7A9CB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4C018BE-33AF-8177-1409-60D48DACD5C7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D713558B-9B77-291D-A190-C291D47392C2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D37691F-2C66-C1AF-ABB1-763B8B3D3565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80B0A45-2D00-9B71-8D5F-189C5243ADD2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EDEAD94-1DC4-E4C5-8514-928903D28BAF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244B68D-E152-14A1-F098-C4ADC458AD7A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7237569-C113-33FE-C6AE-75482470F2C4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1951274-707E-5DA0-D7E3-FD041017E26F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443662D-05DA-5518-992D-C560504875B9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전처리를 위한 텍스트 마이닝 적용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571D218-BB12-27AB-2B78-02F584A355BF}"/>
              </a:ext>
            </a:extLst>
          </p:cNvPr>
          <p:cNvSpPr/>
          <p:nvPr/>
        </p:nvSpPr>
        <p:spPr>
          <a:xfrm>
            <a:off x="348905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69C4194-1965-9B11-E6F5-29D3837FE4D3}"/>
              </a:ext>
            </a:extLst>
          </p:cNvPr>
          <p:cNvSpPr/>
          <p:nvPr/>
        </p:nvSpPr>
        <p:spPr>
          <a:xfrm>
            <a:off x="348905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3ACDDED2-E7C7-54A4-684A-B314CC0CA0E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84456" y="742460"/>
            <a:ext cx="450000" cy="4500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F437FB4-326C-74CD-DFE0-8535DBD93DA9}"/>
              </a:ext>
            </a:extLst>
          </p:cNvPr>
          <p:cNvSpPr txBox="1"/>
          <p:nvPr/>
        </p:nvSpPr>
        <p:spPr>
          <a:xfrm>
            <a:off x="2329631" y="3990742"/>
            <a:ext cx="3600450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lnSpc>
                <a:spcPct val="150000"/>
              </a:lnSpc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en-US" altLang="ko-KR" err="1"/>
              <a:t>Stopwords</a:t>
            </a:r>
            <a:r>
              <a:rPr lang="en-US" altLang="ko-KR"/>
              <a:t> </a:t>
            </a:r>
            <a:r>
              <a:rPr lang="ko-KR" altLang="en-US"/>
              <a:t>제거</a:t>
            </a:r>
            <a:endParaRPr lang="en-US" altLang="ko-KR"/>
          </a:p>
          <a:p>
            <a:r>
              <a:rPr lang="en-US" altLang="ko-KR"/>
              <a:t>3</a:t>
            </a:r>
            <a:r>
              <a:rPr lang="ko-KR" altLang="en-US"/>
              <a:t>개 이하의 단어 제거</a:t>
            </a:r>
            <a:endParaRPr lang="en-US" altLang="ko-KR"/>
          </a:p>
          <a:p>
            <a:r>
              <a:rPr lang="en-US" altLang="ko-KR"/>
              <a:t>Word Tokenizer </a:t>
            </a:r>
            <a:r>
              <a:rPr lang="ko-KR" altLang="en-US"/>
              <a:t>사용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A65B68-6F3D-D5C4-3F5C-A1E663821DDE}"/>
              </a:ext>
            </a:extLst>
          </p:cNvPr>
          <p:cNvSpPr txBox="1"/>
          <p:nvPr/>
        </p:nvSpPr>
        <p:spPr>
          <a:xfrm>
            <a:off x="6302840" y="3990509"/>
            <a:ext cx="3600450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lnSpc>
                <a:spcPct val="150000"/>
              </a:lnSpc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ko-KR" altLang="en-US"/>
              <a:t>기존 </a:t>
            </a:r>
            <a:r>
              <a:rPr lang="ko-KR" altLang="en-US" err="1"/>
              <a:t>전처리</a:t>
            </a:r>
            <a:r>
              <a:rPr lang="ko-KR" altLang="en-US"/>
              <a:t> 기법 적용</a:t>
            </a:r>
            <a:endParaRPr lang="en-US" altLang="ko-KR"/>
          </a:p>
          <a:p>
            <a:r>
              <a:rPr lang="en-US" altLang="ko-KR" err="1"/>
              <a:t>GloVe</a:t>
            </a:r>
            <a:r>
              <a:rPr lang="ko-KR" altLang="en-US"/>
              <a:t>의 </a:t>
            </a:r>
            <a:r>
              <a:rPr lang="en-US" altLang="ko-KR"/>
              <a:t>100</a:t>
            </a:r>
            <a:r>
              <a:rPr lang="ko-KR" altLang="en-US"/>
              <a:t>차원 벡터로 </a:t>
            </a:r>
            <a:r>
              <a:rPr lang="ko-KR" altLang="en-US" err="1"/>
              <a:t>임베딩</a:t>
            </a:r>
            <a:endParaRPr lang="en-US" altLang="ko-KR"/>
          </a:p>
          <a:p>
            <a:r>
              <a:rPr lang="en-US" altLang="ko-KR"/>
              <a:t>Word </a:t>
            </a:r>
            <a:r>
              <a:rPr lang="en-US" altLang="ko-KR" err="1"/>
              <a:t>Lemmatizer</a:t>
            </a:r>
            <a:r>
              <a:rPr lang="en-US" altLang="ko-KR"/>
              <a:t> </a:t>
            </a:r>
            <a:r>
              <a:rPr lang="ko-KR" altLang="en-US"/>
              <a:t>사용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28716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C3B8D76-266F-078A-CD7D-84C70E16E012}"/>
              </a:ext>
            </a:extLst>
          </p:cNvPr>
          <p:cNvSpPr/>
          <p:nvPr/>
        </p:nvSpPr>
        <p:spPr>
          <a:xfrm>
            <a:off x="1711960" y="2353480"/>
            <a:ext cx="3524667" cy="2151039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97D7419-3D3B-1AEF-2A89-A2D32F76ED5B}"/>
              </a:ext>
            </a:extLst>
          </p:cNvPr>
          <p:cNvSpPr/>
          <p:nvPr/>
        </p:nvSpPr>
        <p:spPr>
          <a:xfrm>
            <a:off x="1711960" y="2353480"/>
            <a:ext cx="3524667" cy="2151039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512641C-EE8B-4D6A-1C08-CA2474BD28ED}"/>
              </a:ext>
            </a:extLst>
          </p:cNvPr>
          <p:cNvSpPr/>
          <p:nvPr/>
        </p:nvSpPr>
        <p:spPr>
          <a:xfrm>
            <a:off x="1949818" y="2577957"/>
            <a:ext cx="3048950" cy="1702084"/>
          </a:xfrm>
          <a:prstGeom prst="round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742647" y="3105834"/>
            <a:ext cx="3463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600">
                <a:solidFill>
                  <a:schemeClr val="bg1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defRPr>
            </a:lvl1pPr>
          </a:lstStyle>
          <a:p>
            <a:r>
              <a:rPr lang="en-US" altLang="ko-KR" dirty="0"/>
              <a:t>Attention!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28C22D-21C5-5D7E-51D3-7F0F336C844A}"/>
              </a:ext>
            </a:extLst>
          </p:cNvPr>
          <p:cNvSpPr txBox="1"/>
          <p:nvPr/>
        </p:nvSpPr>
        <p:spPr>
          <a:xfrm>
            <a:off x="5669643" y="3356084"/>
            <a:ext cx="5924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Attention </a:t>
            </a:r>
            <a:r>
              <a:rPr lang="ko-KR" altLang="en-US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레이어를 추가한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5B78C9-E772-4029-E736-02A86C7125DD}"/>
              </a:ext>
            </a:extLst>
          </p:cNvPr>
          <p:cNvSpPr txBox="1"/>
          <p:nvPr/>
        </p:nvSpPr>
        <p:spPr>
          <a:xfrm>
            <a:off x="5669643" y="3752165"/>
            <a:ext cx="592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가짜</a:t>
            </a:r>
            <a:r>
              <a:rPr lang="ko-KR" altLang="en-US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 뉴스 분류기 개선하기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BBD0F05-6926-CB96-361A-AD75E9221531}"/>
              </a:ext>
            </a:extLst>
          </p:cNvPr>
          <p:cNvGrpSpPr/>
          <p:nvPr/>
        </p:nvGrpSpPr>
        <p:grpSpPr>
          <a:xfrm>
            <a:off x="6664906" y="2465296"/>
            <a:ext cx="640538" cy="640800"/>
            <a:chOff x="6988756" y="2465296"/>
            <a:chExt cx="640538" cy="640538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A3D1A55-D3E4-1E0B-3B03-6040A852F0D6}"/>
                </a:ext>
              </a:extLst>
            </p:cNvPr>
            <p:cNvSpPr/>
            <p:nvPr/>
          </p:nvSpPr>
          <p:spPr>
            <a:xfrm>
              <a:off x="6988756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5C2E046F-B30F-3A12-ADBF-2065D3D0AEAC}"/>
                </a:ext>
              </a:extLst>
            </p:cNvPr>
            <p:cNvSpPr/>
            <p:nvPr/>
          </p:nvSpPr>
          <p:spPr>
            <a:xfrm>
              <a:off x="6988756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36F27B3-D22C-8C1E-6FB3-B122D70CB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093496" y="2570036"/>
              <a:ext cx="449902" cy="449902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323A145-FC83-3FFB-FBD2-0B0947CD89D2}"/>
              </a:ext>
            </a:extLst>
          </p:cNvPr>
          <p:cNvGrpSpPr/>
          <p:nvPr/>
        </p:nvGrpSpPr>
        <p:grpSpPr>
          <a:xfrm>
            <a:off x="7603019" y="2474718"/>
            <a:ext cx="640538" cy="640800"/>
            <a:chOff x="7926869" y="2474718"/>
            <a:chExt cx="640538" cy="640538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1AA35A20-5929-C22F-E463-4208D50F9687}"/>
                </a:ext>
              </a:extLst>
            </p:cNvPr>
            <p:cNvSpPr/>
            <p:nvPr/>
          </p:nvSpPr>
          <p:spPr>
            <a:xfrm>
              <a:off x="7926869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68E9498F-2AB5-7713-B96B-C3CF34009633}"/>
                </a:ext>
              </a:extLst>
            </p:cNvPr>
            <p:cNvSpPr/>
            <p:nvPr/>
          </p:nvSpPr>
          <p:spPr>
            <a:xfrm>
              <a:off x="7926869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84395056-5027-A278-D92F-8335E74E4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031609" y="2579458"/>
              <a:ext cx="450000" cy="450000"/>
            </a:xfrm>
            <a:prstGeom prst="rect">
              <a:avLst/>
            </a:prstGeom>
          </p:spPr>
        </p:pic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2CDBB1E-3EB6-03BD-A71D-F3B0E57B22C2}"/>
              </a:ext>
            </a:extLst>
          </p:cNvPr>
          <p:cNvGrpSpPr/>
          <p:nvPr/>
        </p:nvGrpSpPr>
        <p:grpSpPr>
          <a:xfrm>
            <a:off x="5726793" y="2474718"/>
            <a:ext cx="640538" cy="640800"/>
            <a:chOff x="6050643" y="2465296"/>
            <a:chExt cx="640538" cy="649960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19F4DD00-2233-D373-E734-80EA081F0799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353C3DBC-5B60-F510-8B91-CCCDD67D3F7E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A43B43C3-F463-D85B-9CD8-79086B627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6"/>
              <a:ext cx="450000" cy="450000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D7A0090-6C8A-FEF6-8A2F-AE6CF99358CD}"/>
              </a:ext>
            </a:extLst>
          </p:cNvPr>
          <p:cNvGrpSpPr/>
          <p:nvPr/>
        </p:nvGrpSpPr>
        <p:grpSpPr>
          <a:xfrm>
            <a:off x="8541131" y="2475307"/>
            <a:ext cx="640538" cy="640800"/>
            <a:chOff x="8864981" y="2475307"/>
            <a:chExt cx="640538" cy="640538"/>
          </a:xfrm>
        </p:grpSpPr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5EEEBE6A-09A2-0DB4-F050-F4BDDE265841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027A55EA-ABA1-5C60-AD69-30A8303112AE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319462EE-71B9-34F3-EC3C-4E48962AE4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59E4C98-111F-1136-D827-A226EBC3DA9D}"/>
              </a:ext>
            </a:extLst>
          </p:cNvPr>
          <p:cNvSpPr txBox="1"/>
          <p:nvPr/>
        </p:nvSpPr>
        <p:spPr>
          <a:xfrm>
            <a:off x="5822062" y="5196268"/>
            <a:ext cx="49738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2024</a:t>
            </a:r>
            <a:r>
              <a:rPr lang="ko-KR" altLang="en-US" sz="18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 한양대 정보공학</a:t>
            </a:r>
            <a:endParaRPr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9BA145-F949-ACA8-8B78-39290E5FCA85}"/>
              </a:ext>
            </a:extLst>
          </p:cNvPr>
          <p:cNvSpPr txBox="1"/>
          <p:nvPr/>
        </p:nvSpPr>
        <p:spPr>
          <a:xfrm>
            <a:off x="5822062" y="5565600"/>
            <a:ext cx="49738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인공지능 </a:t>
            </a:r>
            <a:r>
              <a:rPr lang="en-US" altLang="ko-KR" sz="18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1</a:t>
            </a:r>
            <a:r>
              <a:rPr lang="ko-KR" altLang="en-US" sz="18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 정철현 교수님</a:t>
            </a:r>
            <a:endParaRPr lang="en-US" altLang="ko-KR" dirty="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C9593E-6FFD-0FBA-3FCA-C353D04F2D00}"/>
              </a:ext>
            </a:extLst>
          </p:cNvPr>
          <p:cNvSpPr txBox="1"/>
          <p:nvPr/>
        </p:nvSpPr>
        <p:spPr>
          <a:xfrm>
            <a:off x="5822062" y="5926531"/>
            <a:ext cx="49738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고현주</a:t>
            </a:r>
            <a:r>
              <a:rPr lang="en-US" altLang="ko-KR" sz="12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(6817),</a:t>
            </a:r>
            <a:r>
              <a:rPr lang="ko-KR" altLang="en-US" sz="12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 </a:t>
            </a:r>
            <a:r>
              <a:rPr lang="ko-KR" altLang="en-US" sz="1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이신영</a:t>
            </a:r>
            <a:r>
              <a:rPr lang="en-US" altLang="ko-KR" sz="12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(6644),</a:t>
            </a:r>
            <a:r>
              <a:rPr lang="ko-KR" altLang="en-US" sz="12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 </a:t>
            </a:r>
            <a:r>
              <a:rPr lang="ko-KR" altLang="en-US" sz="1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전민규</a:t>
            </a:r>
            <a:r>
              <a:rPr lang="en-US" altLang="ko-KR" sz="12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(4475),</a:t>
            </a:r>
            <a:r>
              <a:rPr lang="ko-KR" altLang="en-US" sz="12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  </a:t>
            </a:r>
            <a:r>
              <a:rPr lang="ko-KR" altLang="en-US" sz="1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조일경</a:t>
            </a:r>
            <a:r>
              <a:rPr lang="en-US" altLang="ko-KR" sz="12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(4239)</a:t>
            </a:r>
            <a:endParaRPr lang="en-US" altLang="ko-KR" sz="1600" dirty="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4873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87549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Re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port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ED2BB7-FD86-690A-7BBF-CC78E3E1563A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7F001E-8AF5-9F01-C9CD-FB887876364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3D4344D-9F1F-CC36-DEE4-6358FEFD89E6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7567F5B8-21E0-3F4E-3966-16EF6B8E81E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7554DA92-343F-0FD6-C9C6-9D7E282CFE4B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93E428C-A184-196F-1C7F-25E1ECB4222E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0B90B3-B051-609B-36DF-EEBEC2F7FBD3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B19DD7C-AA0C-95B2-86CE-C645041DE1DE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59C24BA4-6265-41D4-797C-D84AC0075903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2CA41C9-DDDA-39D2-7A1F-2592CDCBDBEA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A0F157C-A153-82A7-1A07-24B340E042D4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5D01277-E8FF-258F-7650-452DAA056FA0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ABFE2FF-8EE4-1CB8-5865-92FEC3D1C132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F50907F-C0BB-1AB2-32DA-A465DEF6DA53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DD19F7-1CD6-3965-F482-944F74BB985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8F71AE-C8B8-BDE8-EACA-9870C83586AB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신규 데이터 생성 및 웹 </a:t>
            </a:r>
            <a:r>
              <a:rPr lang="ko-KR" altLang="en-US" sz="140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크롤링</a:t>
            </a:r>
            <a:endParaRPr lang="ko-KR" altLang="en-US" sz="140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0982BEC-A277-B2C3-668F-3CEB5C25104E}"/>
              </a:ext>
            </a:extLst>
          </p:cNvPr>
          <p:cNvSpPr txBox="1"/>
          <p:nvPr/>
        </p:nvSpPr>
        <p:spPr>
          <a:xfrm>
            <a:off x="3980497" y="4206926"/>
            <a:ext cx="423100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Time Magazine</a:t>
            </a:r>
            <a:r>
              <a:rPr lang="ko-KR" altLang="en-US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</a:t>
            </a:r>
            <a:r>
              <a:rPr lang="en-US" altLang="ko-KR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(True)</a:t>
            </a:r>
            <a:endParaRPr lang="ko-KR" altLang="en-US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2BCEE7C-859D-E744-4651-8BC3AC152534}"/>
              </a:ext>
            </a:extLst>
          </p:cNvPr>
          <p:cNvSpPr txBox="1"/>
          <p:nvPr/>
        </p:nvSpPr>
        <p:spPr>
          <a:xfrm>
            <a:off x="3980497" y="4618856"/>
            <a:ext cx="423100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GPT 3.5(False)</a:t>
            </a:r>
            <a:endParaRPr lang="ko-KR" altLang="en-US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B28CBE6-4AC1-7A6A-3803-E83D189B075E}"/>
              </a:ext>
            </a:extLst>
          </p:cNvPr>
          <p:cNvSpPr txBox="1"/>
          <p:nvPr/>
        </p:nvSpPr>
        <p:spPr>
          <a:xfrm>
            <a:off x="3980497" y="3277161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신규 데이터 생성 및 </a:t>
            </a:r>
            <a:r>
              <a:rPr lang="ko-KR" altLang="en-US" sz="240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크롤링</a:t>
            </a:r>
            <a:endParaRPr lang="ko-KR" altLang="en-US" sz="2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85357D8-3716-ACFF-0AFB-318ACA23B8ED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071619D-8EB2-FB1C-DDB1-524C9089B46A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3D8412-AF62-BAD0-E702-B2CFE1FA1AB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29136" y="748349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82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87549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Re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port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ED2BB7-FD86-690A-7BBF-CC78E3E1563A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7F001E-8AF5-9F01-C9CD-FB887876364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3D4344D-9F1F-CC36-DEE4-6358FEFD89E6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7567F5B8-21E0-3F4E-3966-16EF6B8E81E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7554DA92-343F-0FD6-C9C6-9D7E282CFE4B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93E428C-A184-196F-1C7F-25E1ECB4222E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0B90B3-B051-609B-36DF-EEBEC2F7FBD3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B19DD7C-AA0C-95B2-86CE-C645041DE1DE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59C24BA4-6265-41D4-797C-D84AC0075903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2CA41C9-DDDA-39D2-7A1F-2592CDCBDBEA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A0F157C-A153-82A7-1A07-24B340E042D4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5D01277-E8FF-258F-7650-452DAA056FA0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ABFE2FF-8EE4-1CB8-5865-92FEC3D1C132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F50907F-C0BB-1AB2-32DA-A465DEF6DA53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DD19F7-1CD6-3965-F482-944F74BB985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8F71AE-C8B8-BDE8-EACA-9870C83586AB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모델 학습 및 성능 비교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09A424-82D6-5B59-264C-3F6DACD6304C}"/>
              </a:ext>
            </a:extLst>
          </p:cNvPr>
          <p:cNvSpPr txBox="1"/>
          <p:nvPr/>
        </p:nvSpPr>
        <p:spPr>
          <a:xfrm>
            <a:off x="3980497" y="3277161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총 </a:t>
            </a: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3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종의 모델 비교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47E8D4-7E8C-6B59-3C8B-C0F428359690}"/>
              </a:ext>
            </a:extLst>
          </p:cNvPr>
          <p:cNvSpPr txBox="1"/>
          <p:nvPr/>
        </p:nvSpPr>
        <p:spPr>
          <a:xfrm>
            <a:off x="4811076" y="4119379"/>
            <a:ext cx="4934903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기존 </a:t>
            </a: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Github 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모델</a:t>
            </a:r>
            <a:endParaRPr lang="en-US" altLang="ko-KR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Attention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</a:t>
            </a: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Layer</a:t>
            </a:r>
            <a:r>
              <a:rPr lang="ko-KR" altLang="en-US" dirty="0" err="1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를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추가한 모델</a:t>
            </a:r>
            <a:endParaRPr lang="en-US" altLang="ko-KR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Attention, </a:t>
            </a:r>
            <a:r>
              <a:rPr lang="ko-KR" altLang="en-US" dirty="0" err="1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전처리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과정을 추가한 모델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1F88BF8-C82C-2C8F-5767-44C558ADD4F0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117C1BA-4621-5D69-73FB-DA86F9751FF6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8FC5D0D-280A-6C68-3EFB-D31E3F05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29136" y="748349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497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87549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Re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port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ED2BB7-FD86-690A-7BBF-CC78E3E1563A}"/>
              </a:ext>
            </a:extLst>
          </p:cNvPr>
          <p:cNvSpPr/>
          <p:nvPr/>
        </p:nvSpPr>
        <p:spPr>
          <a:xfrm>
            <a:off x="1057275" y="7608532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7F001E-8AF5-9F01-C9CD-FB8878763642}"/>
              </a:ext>
            </a:extLst>
          </p:cNvPr>
          <p:cNvSpPr/>
          <p:nvPr/>
        </p:nvSpPr>
        <p:spPr>
          <a:xfrm rot="21249866">
            <a:off x="1389960" y="7264265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3D4344D-9F1F-CC36-DEE4-6358FEFD89E6}"/>
              </a:ext>
            </a:extLst>
          </p:cNvPr>
          <p:cNvGrpSpPr/>
          <p:nvPr/>
        </p:nvGrpSpPr>
        <p:grpSpPr>
          <a:xfrm>
            <a:off x="10426275" y="7323583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7567F5B8-21E0-3F4E-3966-16EF6B8E81E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7554DA92-343F-0FD6-C9C6-9D7E282CFE4B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93E428C-A184-196F-1C7F-25E1ECB4222E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0B90B3-B051-609B-36DF-EEBEC2F7FBD3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B19DD7C-AA0C-95B2-86CE-C645041DE1DE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59C24BA4-6265-41D4-797C-D84AC0075903}"/>
              </a:ext>
            </a:extLst>
          </p:cNvPr>
          <p:cNvSpPr/>
          <p:nvPr/>
        </p:nvSpPr>
        <p:spPr>
          <a:xfrm>
            <a:off x="10789333" y="7836990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2CA41C9-DDDA-39D2-7A1F-2592CDCBDBEA}"/>
              </a:ext>
            </a:extLst>
          </p:cNvPr>
          <p:cNvSpPr/>
          <p:nvPr/>
        </p:nvSpPr>
        <p:spPr>
          <a:xfrm>
            <a:off x="10789332" y="8531528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A0F157C-A153-82A7-1A07-24B340E042D4}"/>
              </a:ext>
            </a:extLst>
          </p:cNvPr>
          <p:cNvSpPr/>
          <p:nvPr/>
        </p:nvSpPr>
        <p:spPr>
          <a:xfrm>
            <a:off x="10789331" y="9226066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5D01277-E8FF-258F-7650-452DAA056FA0}"/>
              </a:ext>
            </a:extLst>
          </p:cNvPr>
          <p:cNvSpPr/>
          <p:nvPr/>
        </p:nvSpPr>
        <p:spPr>
          <a:xfrm>
            <a:off x="10789330" y="9920604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ABFE2FF-8EE4-1CB8-5865-92FEC3D1C132}"/>
              </a:ext>
            </a:extLst>
          </p:cNvPr>
          <p:cNvSpPr/>
          <p:nvPr/>
        </p:nvSpPr>
        <p:spPr>
          <a:xfrm>
            <a:off x="10789329" y="10615142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F50907F-C0BB-1AB2-32DA-A465DEF6DA53}"/>
              </a:ext>
            </a:extLst>
          </p:cNvPr>
          <p:cNvSpPr/>
          <p:nvPr/>
        </p:nvSpPr>
        <p:spPr>
          <a:xfrm>
            <a:off x="10789328" y="11309680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DD19F7-1CD6-3965-F482-944F74BB9852}"/>
              </a:ext>
            </a:extLst>
          </p:cNvPr>
          <p:cNvSpPr/>
          <p:nvPr/>
        </p:nvSpPr>
        <p:spPr>
          <a:xfrm>
            <a:off x="10789327" y="12004218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8F71AE-C8B8-BDE8-EACA-9870C83586AB}"/>
              </a:ext>
            </a:extLst>
          </p:cNvPr>
          <p:cNvSpPr txBox="1"/>
          <p:nvPr/>
        </p:nvSpPr>
        <p:spPr>
          <a:xfrm>
            <a:off x="3214736" y="7289685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모델 학습 및 성능 비교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05DCC36-B5D4-AD3A-3549-524840AA944C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0A917F0-414B-4D0C-A12E-A4BEC3E8499F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8AF59BB-5952-1695-65FF-0A7DBABD65A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29136" y="748349"/>
            <a:ext cx="450000" cy="450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64711FC3-D6C4-A141-F8B1-4F77E4CFDEDA}"/>
              </a:ext>
            </a:extLst>
          </p:cNvPr>
          <p:cNvSpPr txBox="1"/>
          <p:nvPr/>
        </p:nvSpPr>
        <p:spPr>
          <a:xfrm>
            <a:off x="589136" y="3680353"/>
            <a:ext cx="468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defRPr>
            </a:lvl1pPr>
          </a:lstStyle>
          <a:p>
            <a:pPr algn="r"/>
            <a:r>
              <a:rPr lang="en-US" altLang="ko-KR"/>
              <a:t>Attention, </a:t>
            </a:r>
            <a:r>
              <a:rPr lang="ko-KR" altLang="en-US" err="1"/>
              <a:t>전처리</a:t>
            </a:r>
            <a:r>
              <a:rPr lang="ko-KR" altLang="en-US"/>
              <a:t> 과정을 추가한 모델</a:t>
            </a: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D190CB5F-D591-5AF2-AB89-2BAE4A7D492F}"/>
              </a:ext>
            </a:extLst>
          </p:cNvPr>
          <p:cNvGrpSpPr/>
          <p:nvPr/>
        </p:nvGrpSpPr>
        <p:grpSpPr>
          <a:xfrm>
            <a:off x="5424719" y="2392039"/>
            <a:ext cx="5729056" cy="708902"/>
            <a:chOff x="5424719" y="2175058"/>
            <a:chExt cx="5729056" cy="708902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0A47CCF2-362B-51C5-F516-A4F0FCE31F20}"/>
                </a:ext>
              </a:extLst>
            </p:cNvPr>
            <p:cNvGrpSpPr/>
            <p:nvPr/>
          </p:nvGrpSpPr>
          <p:grpSpPr>
            <a:xfrm>
              <a:off x="5424719" y="2175058"/>
              <a:ext cx="5729056" cy="708902"/>
              <a:chOff x="4390886" y="2386186"/>
              <a:chExt cx="5729056" cy="708902"/>
            </a:xfrm>
          </p:grpSpPr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C7D7070F-6F3E-40C7-8D00-41E6758304AE}"/>
                  </a:ext>
                </a:extLst>
              </p:cNvPr>
              <p:cNvSpPr/>
              <p:nvPr/>
            </p:nvSpPr>
            <p:spPr>
              <a:xfrm>
                <a:off x="4450324" y="2386186"/>
                <a:ext cx="5547997" cy="459949"/>
              </a:xfrm>
              <a:prstGeom prst="roundRect">
                <a:avLst/>
              </a:prstGeom>
              <a:solidFill>
                <a:srgbClr val="F5F5F7"/>
              </a:solidFill>
              <a:ln>
                <a:noFill/>
              </a:ln>
              <a:effectLst>
                <a:innerShdw blurRad="63500" dist="63500" dir="13500000">
                  <a:srgbClr val="9595AD">
                    <a:alpha val="50000"/>
                  </a:srgb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5896AEFD-F0FD-6F55-4C77-8359219F9254}"/>
                  </a:ext>
                </a:extLst>
              </p:cNvPr>
              <p:cNvSpPr/>
              <p:nvPr/>
            </p:nvSpPr>
            <p:spPr>
              <a:xfrm>
                <a:off x="4495720" y="2439242"/>
                <a:ext cx="4283608" cy="380313"/>
              </a:xfrm>
              <a:prstGeom prst="roundRect">
                <a:avLst/>
              </a:prstGeom>
              <a:gradFill>
                <a:gsLst>
                  <a:gs pos="0">
                    <a:srgbClr val="1B82FB"/>
                  </a:gs>
                  <a:gs pos="100000">
                    <a:srgbClr val="52ADF6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FCC50B2-5A6B-FBC1-4480-24393522AE78}"/>
                  </a:ext>
                </a:extLst>
              </p:cNvPr>
              <p:cNvSpPr txBox="1"/>
              <p:nvPr/>
            </p:nvSpPr>
            <p:spPr>
              <a:xfrm>
                <a:off x="4390886" y="284886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80</a:t>
                </a:r>
                <a:endParaRPr lang="ko-KR" altLang="en-US" sz="100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47820EA-21C4-3FF4-4203-9A8F63FD8D48}"/>
                  </a:ext>
                </a:extLst>
              </p:cNvPr>
              <p:cNvSpPr txBox="1"/>
              <p:nvPr/>
            </p:nvSpPr>
            <p:spPr>
              <a:xfrm>
                <a:off x="6980462" y="284886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90</a:t>
                </a:r>
                <a:endParaRPr lang="ko-KR" altLang="en-US" sz="100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4EDF364-B8E3-F0F0-B0E2-F8B41C994134}"/>
                  </a:ext>
                </a:extLst>
              </p:cNvPr>
              <p:cNvSpPr txBox="1"/>
              <p:nvPr/>
            </p:nvSpPr>
            <p:spPr>
              <a:xfrm>
                <a:off x="9632222" y="284886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100</a:t>
                </a:r>
                <a:endParaRPr lang="ko-KR" altLang="en-US" sz="100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483F412-6C49-1C4A-7917-D00E4C860DDD}"/>
                </a:ext>
              </a:extLst>
            </p:cNvPr>
            <p:cNvSpPr txBox="1"/>
            <p:nvPr/>
          </p:nvSpPr>
          <p:spPr>
            <a:xfrm>
              <a:off x="8862072" y="2253874"/>
              <a:ext cx="1011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>
                  <a:solidFill>
                    <a:srgbClr val="F1F1F5"/>
                  </a:solidFill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rPr>
                <a:t>0.958</a:t>
              </a:r>
              <a:endParaRPr lang="ko-KR" altLang="en-US" sz="1600">
                <a:solidFill>
                  <a:srgbClr val="F1F1F5"/>
                </a:solidFill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A6B6A90A-A2B3-23E4-E22E-4F125880AB5B}"/>
              </a:ext>
            </a:extLst>
          </p:cNvPr>
          <p:cNvGrpSpPr/>
          <p:nvPr/>
        </p:nvGrpSpPr>
        <p:grpSpPr>
          <a:xfrm>
            <a:off x="5424719" y="4882471"/>
            <a:ext cx="5729056" cy="759226"/>
            <a:chOff x="5424719" y="6420152"/>
            <a:chExt cx="5729056" cy="759226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EFFD68B6-81FD-63B9-9DFC-62CC18862E36}"/>
                </a:ext>
              </a:extLst>
            </p:cNvPr>
            <p:cNvGrpSpPr/>
            <p:nvPr/>
          </p:nvGrpSpPr>
          <p:grpSpPr>
            <a:xfrm>
              <a:off x="5424719" y="6420152"/>
              <a:ext cx="5729056" cy="759226"/>
              <a:chOff x="4390886" y="3174669"/>
              <a:chExt cx="5729056" cy="759226"/>
            </a:xfrm>
          </p:grpSpPr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A6E2FC7B-B1FC-30D8-FF02-C95FAB294DA5}"/>
                  </a:ext>
                </a:extLst>
              </p:cNvPr>
              <p:cNvSpPr/>
              <p:nvPr/>
            </p:nvSpPr>
            <p:spPr>
              <a:xfrm>
                <a:off x="4450324" y="3174669"/>
                <a:ext cx="5547997" cy="459949"/>
              </a:xfrm>
              <a:prstGeom prst="roundRect">
                <a:avLst/>
              </a:prstGeom>
              <a:solidFill>
                <a:srgbClr val="F5F5F7"/>
              </a:solidFill>
              <a:ln>
                <a:noFill/>
              </a:ln>
              <a:effectLst>
                <a:innerShdw blurRad="63500" dist="63500" dir="13500000">
                  <a:srgbClr val="9595AD">
                    <a:alpha val="50000"/>
                  </a:srgb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8FD51323-4BF0-F912-9957-4671D2E18E73}"/>
                  </a:ext>
                </a:extLst>
              </p:cNvPr>
              <p:cNvSpPr/>
              <p:nvPr/>
            </p:nvSpPr>
            <p:spPr>
              <a:xfrm>
                <a:off x="4495719" y="3227725"/>
                <a:ext cx="4413749" cy="380313"/>
              </a:xfrm>
              <a:prstGeom prst="roundRect">
                <a:avLst/>
              </a:prstGeom>
              <a:gradFill>
                <a:gsLst>
                  <a:gs pos="0">
                    <a:srgbClr val="1B82FB"/>
                  </a:gs>
                  <a:gs pos="100000">
                    <a:srgbClr val="52ADF6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334AC6BD-359F-CCE2-9B2C-B97934FA7A04}"/>
                  </a:ext>
                </a:extLst>
              </p:cNvPr>
              <p:cNvSpPr txBox="1"/>
              <p:nvPr/>
            </p:nvSpPr>
            <p:spPr>
              <a:xfrm>
                <a:off x="4390886" y="3687674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80</a:t>
                </a:r>
                <a:endParaRPr lang="ko-KR" altLang="en-US" sz="100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5100C6F2-587E-C743-8DBE-F69E6BB3E0A0}"/>
                  </a:ext>
                </a:extLst>
              </p:cNvPr>
              <p:cNvSpPr txBox="1"/>
              <p:nvPr/>
            </p:nvSpPr>
            <p:spPr>
              <a:xfrm>
                <a:off x="6980462" y="3687674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90</a:t>
                </a:r>
                <a:endParaRPr lang="ko-KR" altLang="en-US" sz="100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D4D6574-8C45-3F1F-C61D-669B23D5B62E}"/>
                  </a:ext>
                </a:extLst>
              </p:cNvPr>
              <p:cNvSpPr txBox="1"/>
              <p:nvPr/>
            </p:nvSpPr>
            <p:spPr>
              <a:xfrm>
                <a:off x="9632222" y="3687674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100</a:t>
                </a:r>
                <a:endParaRPr lang="ko-KR" altLang="en-US" sz="100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CED457E8-32B3-7032-D777-CF620C30FF79}"/>
                </a:ext>
              </a:extLst>
            </p:cNvPr>
            <p:cNvSpPr txBox="1"/>
            <p:nvPr/>
          </p:nvSpPr>
          <p:spPr>
            <a:xfrm>
              <a:off x="9044248" y="6494087"/>
              <a:ext cx="1011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>
                  <a:solidFill>
                    <a:srgbClr val="F1F1F5"/>
                  </a:solidFill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rPr>
                <a:t>0.961</a:t>
              </a:r>
              <a:endParaRPr lang="ko-KR" altLang="en-US" sz="1600">
                <a:solidFill>
                  <a:srgbClr val="F1F1F5"/>
                </a:solidFill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endParaRP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EF7B938-9264-FC2D-2A88-F24A3CB8386A}"/>
              </a:ext>
            </a:extLst>
          </p:cNvPr>
          <p:cNvGrpSpPr/>
          <p:nvPr/>
        </p:nvGrpSpPr>
        <p:grpSpPr>
          <a:xfrm>
            <a:off x="5424719" y="3612093"/>
            <a:ext cx="5729056" cy="759226"/>
            <a:chOff x="5424719" y="5275910"/>
            <a:chExt cx="5729056" cy="759226"/>
          </a:xfrm>
        </p:grpSpPr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15A20DD9-DDBC-181F-4FBE-6C87A2F2C5C2}"/>
                </a:ext>
              </a:extLst>
            </p:cNvPr>
            <p:cNvGrpSpPr/>
            <p:nvPr/>
          </p:nvGrpSpPr>
          <p:grpSpPr>
            <a:xfrm>
              <a:off x="5424719" y="5275910"/>
              <a:ext cx="5729056" cy="759226"/>
              <a:chOff x="4390886" y="3963152"/>
              <a:chExt cx="5729056" cy="759226"/>
            </a:xfrm>
          </p:grpSpPr>
          <p:sp>
            <p:nvSpPr>
              <p:cNvPr id="48" name="사각형: 둥근 모서리 47">
                <a:extLst>
                  <a:ext uri="{FF2B5EF4-FFF2-40B4-BE49-F238E27FC236}">
                    <a16:creationId xmlns:a16="http://schemas.microsoft.com/office/drawing/2014/main" id="{AFDCBBAC-82D1-F331-2D24-2C6F7A56ADF3}"/>
                  </a:ext>
                </a:extLst>
              </p:cNvPr>
              <p:cNvSpPr/>
              <p:nvPr/>
            </p:nvSpPr>
            <p:spPr>
              <a:xfrm>
                <a:off x="4450324" y="3963152"/>
                <a:ext cx="5547997" cy="459949"/>
              </a:xfrm>
              <a:prstGeom prst="roundRect">
                <a:avLst/>
              </a:prstGeom>
              <a:solidFill>
                <a:srgbClr val="F5F5F7"/>
              </a:solidFill>
              <a:ln>
                <a:noFill/>
              </a:ln>
              <a:effectLst>
                <a:innerShdw blurRad="63500" dist="63500" dir="13500000">
                  <a:srgbClr val="9595AD">
                    <a:alpha val="50000"/>
                  </a:srgb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사각형: 둥근 모서리 48">
                <a:extLst>
                  <a:ext uri="{FF2B5EF4-FFF2-40B4-BE49-F238E27FC236}">
                    <a16:creationId xmlns:a16="http://schemas.microsoft.com/office/drawing/2014/main" id="{2D062F75-837D-BA55-AF0C-E70A38D368AD}"/>
                  </a:ext>
                </a:extLst>
              </p:cNvPr>
              <p:cNvSpPr/>
              <p:nvPr/>
            </p:nvSpPr>
            <p:spPr>
              <a:xfrm>
                <a:off x="4495720" y="4016208"/>
                <a:ext cx="3190529" cy="380313"/>
              </a:xfrm>
              <a:prstGeom prst="roundRect">
                <a:avLst/>
              </a:prstGeom>
              <a:gradFill>
                <a:gsLst>
                  <a:gs pos="0">
                    <a:srgbClr val="1B82FB"/>
                  </a:gs>
                  <a:gs pos="100000">
                    <a:srgbClr val="52ADF6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12D7701C-90BA-F5C7-6E0A-61EFF292743D}"/>
                  </a:ext>
                </a:extLst>
              </p:cNvPr>
              <p:cNvSpPr txBox="1"/>
              <p:nvPr/>
            </p:nvSpPr>
            <p:spPr>
              <a:xfrm>
                <a:off x="4390886" y="447615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80</a:t>
                </a:r>
                <a:endParaRPr lang="ko-KR" altLang="en-US" sz="100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B4E500FD-4D2E-0B87-17D2-64C213875739}"/>
                  </a:ext>
                </a:extLst>
              </p:cNvPr>
              <p:cNvSpPr txBox="1"/>
              <p:nvPr/>
            </p:nvSpPr>
            <p:spPr>
              <a:xfrm>
                <a:off x="6980462" y="447615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90</a:t>
                </a:r>
                <a:endParaRPr lang="ko-KR" altLang="en-US" sz="100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9A02CC20-3322-46B4-2B7C-9A3B4086449B}"/>
                  </a:ext>
                </a:extLst>
              </p:cNvPr>
              <p:cNvSpPr txBox="1"/>
              <p:nvPr/>
            </p:nvSpPr>
            <p:spPr>
              <a:xfrm>
                <a:off x="9632222" y="447615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100</a:t>
                </a:r>
                <a:endParaRPr lang="ko-KR" altLang="en-US" sz="100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7E8128E-0B33-BC9A-1AC1-8B46C64F102A}"/>
                </a:ext>
              </a:extLst>
            </p:cNvPr>
            <p:cNvSpPr txBox="1"/>
            <p:nvPr/>
          </p:nvSpPr>
          <p:spPr>
            <a:xfrm>
              <a:off x="7789361" y="5349845"/>
              <a:ext cx="1011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>
                  <a:solidFill>
                    <a:srgbClr val="F1F1F5"/>
                  </a:solidFill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rPr>
                <a:t>0.926</a:t>
              </a:r>
              <a:endParaRPr lang="ko-KR" altLang="en-US" sz="1600">
                <a:solidFill>
                  <a:srgbClr val="F1F1F5"/>
                </a:solidFill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endParaRP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92431434-E2B3-DA65-2F8A-2F74FF2D8F5C}"/>
              </a:ext>
            </a:extLst>
          </p:cNvPr>
          <p:cNvSpPr txBox="1"/>
          <p:nvPr/>
        </p:nvSpPr>
        <p:spPr>
          <a:xfrm>
            <a:off x="603374" y="2445095"/>
            <a:ext cx="468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기존 </a:t>
            </a:r>
            <a:r>
              <a:rPr lang="en-US" altLang="ko-KR" sz="18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Github </a:t>
            </a:r>
            <a:r>
              <a:rPr lang="ko-KR" altLang="en-US" sz="18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모델</a:t>
            </a:r>
            <a:endParaRPr lang="en-US" altLang="ko-KR" sz="18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BE98597-1D9F-7165-97DE-0F23212BB8FD}"/>
              </a:ext>
            </a:extLst>
          </p:cNvPr>
          <p:cNvSpPr txBox="1"/>
          <p:nvPr/>
        </p:nvSpPr>
        <p:spPr>
          <a:xfrm>
            <a:off x="603375" y="4920284"/>
            <a:ext cx="468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defRPr>
            </a:lvl1pPr>
          </a:lstStyle>
          <a:p>
            <a:pPr algn="r"/>
            <a:r>
              <a:rPr lang="en-US" altLang="ko-KR"/>
              <a:t>Attention</a:t>
            </a:r>
            <a:r>
              <a:rPr lang="ko-KR" altLang="en-US"/>
              <a:t> </a:t>
            </a:r>
            <a:r>
              <a:rPr lang="en-US" altLang="ko-KR"/>
              <a:t>Layer</a:t>
            </a:r>
            <a:r>
              <a:rPr lang="ko-KR" altLang="en-US"/>
              <a:t>를 추가한 모델</a:t>
            </a:r>
            <a:endParaRPr lang="en-US" altLang="ko-KR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9130AC8-EE16-A811-BE82-E90827A4C18A}"/>
              </a:ext>
            </a:extLst>
          </p:cNvPr>
          <p:cNvSpPr txBox="1"/>
          <p:nvPr/>
        </p:nvSpPr>
        <p:spPr>
          <a:xfrm>
            <a:off x="6660329" y="6127792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소수점 넷째 자리에서 반올림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9E3CFD6-2FBB-C81B-8AB7-EC7110EF276B}"/>
              </a:ext>
            </a:extLst>
          </p:cNvPr>
          <p:cNvSpPr txBox="1"/>
          <p:nvPr/>
        </p:nvSpPr>
        <p:spPr>
          <a:xfrm>
            <a:off x="4717957" y="6413603"/>
            <a:ext cx="6435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ISO/IEC TS 4213:2022, 6.3.3 Accuracy for binary classification</a:t>
            </a:r>
            <a:endParaRPr lang="ko-KR" altLang="en-US" sz="140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1336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87549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Re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port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ED2BB7-FD86-690A-7BBF-CC78E3E1563A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7F001E-8AF5-9F01-C9CD-FB887876364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3D4344D-9F1F-CC36-DEE4-6358FEFD89E6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7567F5B8-21E0-3F4E-3966-16EF6B8E81E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7554DA92-343F-0FD6-C9C6-9D7E282CFE4B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93E428C-A184-196F-1C7F-25E1ECB4222E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0B90B3-B051-609B-36DF-EEBEC2F7FBD3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B19DD7C-AA0C-95B2-86CE-C645041DE1DE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59C24BA4-6265-41D4-797C-D84AC0075903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2CA41C9-DDDA-39D2-7A1F-2592CDCBDBEA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A0F157C-A153-82A7-1A07-24B340E042D4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5D01277-E8FF-258F-7650-452DAA056FA0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ABFE2FF-8EE4-1CB8-5865-92FEC3D1C132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F50907F-C0BB-1AB2-32DA-A465DEF6DA53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DD19F7-1CD6-3965-F482-944F74BB985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8F71AE-C8B8-BDE8-EACA-9870C83586AB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모델 학습 및 성능 비교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05DCC36-B5D4-AD3A-3549-524840AA944C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0A917F0-414B-4D0C-A12E-A4BEC3E8499F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8AF59BB-5952-1695-65FF-0A7DBABD65A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29136" y="748349"/>
            <a:ext cx="450000" cy="45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7A6918-4C4E-11A2-2819-0DE12318A911}"/>
              </a:ext>
            </a:extLst>
          </p:cNvPr>
          <p:cNvSpPr txBox="1"/>
          <p:nvPr/>
        </p:nvSpPr>
        <p:spPr>
          <a:xfrm>
            <a:off x="1577339" y="3994689"/>
            <a:ext cx="8686801" cy="2000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>
                <a:solidFill>
                  <a:schemeClr val="tx1"/>
                </a:solidFill>
              </a:rPr>
              <a:t>학습</a:t>
            </a:r>
            <a:r>
              <a:rPr lang="en-US" altLang="ko-KR">
                <a:solidFill>
                  <a:schemeClr val="tx1"/>
                </a:solidFill>
              </a:rPr>
              <a:t> </a:t>
            </a:r>
            <a:r>
              <a:rPr lang="ko-KR" altLang="en-US">
                <a:solidFill>
                  <a:schemeClr val="tx1"/>
                </a:solidFill>
              </a:rPr>
              <a:t>데이터 </a:t>
            </a:r>
            <a:r>
              <a:rPr lang="en-US" altLang="ko-KR">
                <a:solidFill>
                  <a:schemeClr val="tx1"/>
                </a:solidFill>
              </a:rPr>
              <a:t>: 35,916 </a:t>
            </a:r>
            <a:r>
              <a:rPr lang="ko-KR" altLang="en-US">
                <a:solidFill>
                  <a:schemeClr val="tx1"/>
                </a:solidFill>
              </a:rPr>
              <a:t>개</a:t>
            </a:r>
            <a:r>
              <a:rPr lang="en-US" altLang="ko-KR">
                <a:solidFill>
                  <a:schemeClr val="tx1"/>
                </a:solidFill>
              </a:rPr>
              <a:t>, 17,132(True) / 18,784(False), Time</a:t>
            </a:r>
            <a:r>
              <a:rPr lang="ko-KR" altLang="en-US">
                <a:solidFill>
                  <a:schemeClr val="tx1"/>
                </a:solidFill>
              </a:rPr>
              <a:t>지의 </a:t>
            </a:r>
            <a:r>
              <a:rPr lang="en-US" altLang="ko-KR">
                <a:solidFill>
                  <a:schemeClr val="tx1"/>
                </a:solidFill>
              </a:rPr>
              <a:t>Politic </a:t>
            </a:r>
            <a:r>
              <a:rPr lang="ko-KR" altLang="en-US" err="1">
                <a:solidFill>
                  <a:schemeClr val="tx1"/>
                </a:solidFill>
              </a:rPr>
              <a:t>크롤링</a:t>
            </a:r>
            <a:r>
              <a:rPr lang="ko-KR" altLang="en-US">
                <a:solidFill>
                  <a:schemeClr val="tx1"/>
                </a:solidFill>
              </a:rPr>
              <a:t> </a:t>
            </a:r>
            <a:r>
              <a:rPr lang="en-US" altLang="ko-KR">
                <a:solidFill>
                  <a:schemeClr val="tx1"/>
                </a:solidFill>
              </a:rPr>
              <a:t>/ GPT3.5</a:t>
            </a:r>
            <a:r>
              <a:rPr lang="ko-KR" altLang="en-US">
                <a:solidFill>
                  <a:schemeClr val="tx1"/>
                </a:solidFill>
              </a:rPr>
              <a:t>로 생성</a:t>
            </a:r>
            <a:endParaRPr lang="en-US" altLang="ko-KR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>
                <a:solidFill>
                  <a:schemeClr val="tx1"/>
                </a:solidFill>
              </a:rPr>
              <a:t>테스트</a:t>
            </a:r>
            <a:r>
              <a:rPr lang="en-US" altLang="ko-KR">
                <a:solidFill>
                  <a:schemeClr val="tx1"/>
                </a:solidFill>
              </a:rPr>
              <a:t> </a:t>
            </a:r>
            <a:r>
              <a:rPr lang="ko-KR" altLang="en-US">
                <a:solidFill>
                  <a:schemeClr val="tx1"/>
                </a:solidFill>
              </a:rPr>
              <a:t>데이터 </a:t>
            </a:r>
            <a:r>
              <a:rPr lang="en-US" altLang="ko-KR">
                <a:solidFill>
                  <a:schemeClr val="tx1"/>
                </a:solidFill>
              </a:rPr>
              <a:t>: 8,980 </a:t>
            </a:r>
            <a:r>
              <a:rPr lang="ko-KR" altLang="en-US">
                <a:solidFill>
                  <a:schemeClr val="tx1"/>
                </a:solidFill>
              </a:rPr>
              <a:t>개</a:t>
            </a:r>
            <a:r>
              <a:rPr lang="en-US" altLang="ko-KR">
                <a:solidFill>
                  <a:schemeClr val="tx1"/>
                </a:solidFill>
              </a:rPr>
              <a:t>, 4,284(True) / 4,946(False), Time</a:t>
            </a:r>
            <a:r>
              <a:rPr lang="ko-KR" altLang="en-US">
                <a:solidFill>
                  <a:schemeClr val="tx1"/>
                </a:solidFill>
              </a:rPr>
              <a:t>지의 </a:t>
            </a:r>
            <a:r>
              <a:rPr lang="en-US" altLang="ko-KR">
                <a:solidFill>
                  <a:schemeClr val="tx1"/>
                </a:solidFill>
              </a:rPr>
              <a:t>Politic </a:t>
            </a:r>
            <a:r>
              <a:rPr lang="ko-KR" altLang="en-US" err="1">
                <a:solidFill>
                  <a:schemeClr val="tx1"/>
                </a:solidFill>
              </a:rPr>
              <a:t>크롤링</a:t>
            </a:r>
            <a:r>
              <a:rPr lang="ko-KR" altLang="en-US">
                <a:solidFill>
                  <a:schemeClr val="tx1"/>
                </a:solidFill>
              </a:rPr>
              <a:t> </a:t>
            </a:r>
            <a:r>
              <a:rPr lang="en-US" altLang="ko-KR">
                <a:solidFill>
                  <a:schemeClr val="tx1"/>
                </a:solidFill>
              </a:rPr>
              <a:t>/ GPT3.5</a:t>
            </a:r>
            <a:r>
              <a:rPr lang="ko-KR" altLang="en-US">
                <a:solidFill>
                  <a:schemeClr val="tx1"/>
                </a:solidFill>
              </a:rPr>
              <a:t>로 생성</a:t>
            </a:r>
            <a:endParaRPr lang="en-US" altLang="ko-KR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>
                <a:solidFill>
                  <a:schemeClr val="tx1"/>
                </a:solidFill>
              </a:rPr>
              <a:t>Bias</a:t>
            </a:r>
            <a:r>
              <a:rPr lang="ko-KR" altLang="en-US">
                <a:solidFill>
                  <a:schemeClr val="tx1"/>
                </a:solidFill>
              </a:rPr>
              <a:t>를 줄이기 위해 동일한 분포로 데이터 구성</a:t>
            </a:r>
            <a:endParaRPr lang="en-US" altLang="ko-KR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>
                <a:solidFill>
                  <a:schemeClr val="tx1"/>
                </a:solidFill>
              </a:rPr>
              <a:t>각 다른 </a:t>
            </a:r>
            <a:r>
              <a:rPr lang="en-US" altLang="ko-KR">
                <a:solidFill>
                  <a:schemeClr val="tx1"/>
                </a:solidFill>
              </a:rPr>
              <a:t>Source</a:t>
            </a:r>
            <a:r>
              <a:rPr lang="ko-KR" altLang="en-US">
                <a:solidFill>
                  <a:schemeClr val="tx1"/>
                </a:solidFill>
              </a:rPr>
              <a:t>에서 구축하여 </a:t>
            </a:r>
            <a:r>
              <a:rPr lang="en-US" altLang="ko-KR">
                <a:solidFill>
                  <a:schemeClr val="tx1"/>
                </a:solidFill>
              </a:rPr>
              <a:t>Ground Truth </a:t>
            </a:r>
            <a:r>
              <a:rPr lang="ko-KR" altLang="en-US">
                <a:solidFill>
                  <a:schemeClr val="tx1"/>
                </a:solidFill>
              </a:rPr>
              <a:t>구성</a:t>
            </a:r>
            <a:endParaRPr lang="en-US" altLang="ko-KR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>
                <a:solidFill>
                  <a:schemeClr val="tx1"/>
                </a:solidFill>
              </a:rPr>
              <a:t>1, 2, 3</a:t>
            </a:r>
            <a:r>
              <a:rPr lang="ko-KR" altLang="en-US">
                <a:solidFill>
                  <a:schemeClr val="tx1"/>
                </a:solidFill>
              </a:rPr>
              <a:t>번 모델의 </a:t>
            </a:r>
            <a:r>
              <a:rPr lang="en-US" altLang="ko-KR">
                <a:solidFill>
                  <a:schemeClr val="tx1"/>
                </a:solidFill>
              </a:rPr>
              <a:t>TP /  FP</a:t>
            </a:r>
            <a:r>
              <a:rPr lang="ko-KR" altLang="en-US">
                <a:solidFill>
                  <a:schemeClr val="tx1"/>
                </a:solidFill>
              </a:rPr>
              <a:t>는 각각 </a:t>
            </a:r>
            <a:r>
              <a:rPr lang="en-US" altLang="ko-KR">
                <a:solidFill>
                  <a:schemeClr val="tx1"/>
                </a:solidFill>
              </a:rPr>
              <a:t>(1,042/31), (1,042/25), (960/20)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>
                <a:solidFill>
                  <a:schemeClr val="tx1"/>
                </a:solidFill>
              </a:rPr>
              <a:t>테스트 환경 </a:t>
            </a:r>
            <a:r>
              <a:rPr lang="en-US" altLang="ko-KR">
                <a:solidFill>
                  <a:schemeClr val="tx1"/>
                </a:solidFill>
              </a:rPr>
              <a:t>: CPU : i5-10210U, GPU : N/A, RAM : 8 GB, OS : Windows</a:t>
            </a:r>
            <a:r>
              <a:rPr lang="ko-KR" altLang="en-US">
                <a:solidFill>
                  <a:schemeClr val="tx1"/>
                </a:solidFill>
              </a:rPr>
              <a:t> </a:t>
            </a:r>
            <a:r>
              <a:rPr lang="en-US" altLang="ko-KR">
                <a:solidFill>
                  <a:schemeClr val="tx1"/>
                </a:solidFill>
              </a:rPr>
              <a:t>11</a:t>
            </a:r>
            <a:r>
              <a:rPr lang="ko-KR" altLang="en-US">
                <a:solidFill>
                  <a:schemeClr val="tx1"/>
                </a:solidFill>
              </a:rPr>
              <a:t> </a:t>
            </a:r>
            <a:r>
              <a:rPr lang="en-US" altLang="ko-KR">
                <a:solidFill>
                  <a:schemeClr val="tx1"/>
                </a:solidFill>
              </a:rPr>
              <a:t>Home, SW : Python</a:t>
            </a:r>
            <a:r>
              <a:rPr lang="ko-KR" altLang="en-US">
                <a:solidFill>
                  <a:schemeClr val="tx1"/>
                </a:solidFill>
              </a:rPr>
              <a:t> </a:t>
            </a:r>
            <a:r>
              <a:rPr lang="en-US" altLang="ko-KR">
                <a:solidFill>
                  <a:schemeClr val="tx1"/>
                </a:solidFill>
              </a:rPr>
              <a:t>3.10.8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0CC636-D937-F442-4EB2-D9F968836685}"/>
              </a:ext>
            </a:extLst>
          </p:cNvPr>
          <p:cNvSpPr txBox="1"/>
          <p:nvPr/>
        </p:nvSpPr>
        <p:spPr>
          <a:xfrm>
            <a:off x="1556867" y="2394139"/>
            <a:ext cx="7172091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ISO/IEC TS 4213:2022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에 따른 </a:t>
            </a: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 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작성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825A4D-C4F6-4FE0-26C5-13D460FCEA0D}"/>
              </a:ext>
            </a:extLst>
          </p:cNvPr>
          <p:cNvSpPr txBox="1"/>
          <p:nvPr/>
        </p:nvSpPr>
        <p:spPr>
          <a:xfrm>
            <a:off x="1577339" y="2922217"/>
            <a:ext cx="7172091" cy="384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ISO/IEC TS 4213:2022, 8. Reporting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3431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3735370" y="310583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Ques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tions?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05DCC36-B5D4-AD3A-3549-524840AA944C}"/>
              </a:ext>
            </a:extLst>
          </p:cNvPr>
          <p:cNvSpPr/>
          <p:nvPr/>
        </p:nvSpPr>
        <p:spPr>
          <a:xfrm>
            <a:off x="7081886" y="3095624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0A917F0-414B-4D0C-A12E-A4BEC3E8499F}"/>
              </a:ext>
            </a:extLst>
          </p:cNvPr>
          <p:cNvSpPr/>
          <p:nvPr/>
        </p:nvSpPr>
        <p:spPr>
          <a:xfrm>
            <a:off x="7081886" y="3095624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>
              <a:solidFill>
                <a:schemeClr val="tx1"/>
              </a:solidFill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A15B8C31-6C90-50DF-9AB5-42F49072E0A4}"/>
              </a:ext>
            </a:extLst>
          </p:cNvPr>
          <p:cNvSpPr/>
          <p:nvPr/>
        </p:nvSpPr>
        <p:spPr>
          <a:xfrm>
            <a:off x="7144620" y="3143652"/>
            <a:ext cx="515331" cy="535454"/>
          </a:xfrm>
          <a:prstGeom prst="roundRect">
            <a:avLst/>
          </a:prstGeom>
          <a:solidFill>
            <a:srgbClr val="E3E3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2FD9A872-4E67-D0C1-0C8D-A045D25441F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77286" y="3186379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34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CDDD343-C929-2E5A-C5CC-40EA6F9AD0E2}"/>
              </a:ext>
            </a:extLst>
          </p:cNvPr>
          <p:cNvSpPr/>
          <p:nvPr/>
        </p:nvSpPr>
        <p:spPr>
          <a:xfrm>
            <a:off x="6986016" y="2353480"/>
            <a:ext cx="3524667" cy="2151039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A7A8A3A-E105-06C5-F5A2-1F85894084F1}"/>
              </a:ext>
            </a:extLst>
          </p:cNvPr>
          <p:cNvSpPr/>
          <p:nvPr/>
        </p:nvSpPr>
        <p:spPr>
          <a:xfrm>
            <a:off x="6986016" y="2353480"/>
            <a:ext cx="3524667" cy="2151039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0065F0A2-AD7D-4082-484D-ED784E9B9301}"/>
              </a:ext>
            </a:extLst>
          </p:cNvPr>
          <p:cNvSpPr/>
          <p:nvPr/>
        </p:nvSpPr>
        <p:spPr>
          <a:xfrm>
            <a:off x="7223874" y="2577957"/>
            <a:ext cx="3048950" cy="1702084"/>
          </a:xfrm>
          <a:prstGeom prst="round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9BE77A-EB20-CAC9-001F-3BF408B6A7A3}"/>
              </a:ext>
            </a:extLst>
          </p:cNvPr>
          <p:cNvSpPr txBox="1"/>
          <p:nvPr/>
        </p:nvSpPr>
        <p:spPr>
          <a:xfrm>
            <a:off x="7016703" y="3105834"/>
            <a:ext cx="3463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600">
                <a:solidFill>
                  <a:schemeClr val="bg1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defRPr>
            </a:lvl1pPr>
          </a:lstStyle>
          <a:p>
            <a:r>
              <a:rPr lang="en-US" altLang="ko-KR"/>
              <a:t>Attention!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04D2FA-B001-3B75-E251-0B60A9CD0B52}"/>
              </a:ext>
            </a:extLst>
          </p:cNvPr>
          <p:cNvSpPr txBox="1"/>
          <p:nvPr/>
        </p:nvSpPr>
        <p:spPr>
          <a:xfrm>
            <a:off x="988511" y="3633710"/>
            <a:ext cx="592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Thank 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you</a:t>
            </a:r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 for listening</a:t>
            </a:r>
            <a:endParaRPr lang="ko-KR" altLang="en-US" sz="360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8B311C8-91B2-D20F-070C-72C612879A20}"/>
              </a:ext>
            </a:extLst>
          </p:cNvPr>
          <p:cNvGrpSpPr/>
          <p:nvPr/>
        </p:nvGrpSpPr>
        <p:grpSpPr>
          <a:xfrm>
            <a:off x="4132163" y="2622769"/>
            <a:ext cx="640538" cy="640800"/>
            <a:chOff x="6988756" y="2465296"/>
            <a:chExt cx="640538" cy="640538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ECEFF7A7-A328-884E-DCD2-1D8969852C93}"/>
                </a:ext>
              </a:extLst>
            </p:cNvPr>
            <p:cNvSpPr/>
            <p:nvPr/>
          </p:nvSpPr>
          <p:spPr>
            <a:xfrm>
              <a:off x="6988756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DEF52D5-11D7-EBE2-A352-39674DFE4604}"/>
                </a:ext>
              </a:extLst>
            </p:cNvPr>
            <p:cNvSpPr/>
            <p:nvPr/>
          </p:nvSpPr>
          <p:spPr>
            <a:xfrm>
              <a:off x="6988756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8156590-40AD-14C4-56A4-23B38D47C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093496" y="2570036"/>
              <a:ext cx="449902" cy="449902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89E03DB-E374-658A-E6AB-BA37F5A58ACA}"/>
              </a:ext>
            </a:extLst>
          </p:cNvPr>
          <p:cNvGrpSpPr/>
          <p:nvPr/>
        </p:nvGrpSpPr>
        <p:grpSpPr>
          <a:xfrm>
            <a:off x="5070276" y="2632191"/>
            <a:ext cx="640538" cy="640800"/>
            <a:chOff x="7926869" y="2474718"/>
            <a:chExt cx="640538" cy="640538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7B13216D-3D7B-1E6F-3498-6E15E760FB37}"/>
                </a:ext>
              </a:extLst>
            </p:cNvPr>
            <p:cNvSpPr/>
            <p:nvPr/>
          </p:nvSpPr>
          <p:spPr>
            <a:xfrm>
              <a:off x="7926869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2DBFBEC8-D2FB-737D-E139-CA1421E81BE8}"/>
                </a:ext>
              </a:extLst>
            </p:cNvPr>
            <p:cNvSpPr/>
            <p:nvPr/>
          </p:nvSpPr>
          <p:spPr>
            <a:xfrm>
              <a:off x="7926869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EB399B4F-667D-1CFF-3D66-27AACA7DB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031609" y="2579458"/>
              <a:ext cx="450000" cy="450000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A465F0F-8D3B-47A7-CA27-1D028D4499E1}"/>
              </a:ext>
            </a:extLst>
          </p:cNvPr>
          <p:cNvGrpSpPr/>
          <p:nvPr/>
        </p:nvGrpSpPr>
        <p:grpSpPr>
          <a:xfrm>
            <a:off x="3194050" y="2632191"/>
            <a:ext cx="640538" cy="640800"/>
            <a:chOff x="6050643" y="2465296"/>
            <a:chExt cx="640538" cy="649960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7DD743FC-4CEA-9EBC-8147-0DE63CD4311F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FF28DA49-14D5-D402-F252-77F93ECD3DDB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6DE11A7-D036-EE50-AC75-AF58243DC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6"/>
              <a:ext cx="450000" cy="450000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67791F0-F361-7DB3-0FEC-F484D2E8714E}"/>
              </a:ext>
            </a:extLst>
          </p:cNvPr>
          <p:cNvGrpSpPr/>
          <p:nvPr/>
        </p:nvGrpSpPr>
        <p:grpSpPr>
          <a:xfrm>
            <a:off x="6008388" y="2632780"/>
            <a:ext cx="640538" cy="640800"/>
            <a:chOff x="6008388" y="2632780"/>
            <a:chExt cx="640538" cy="640800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9E048C32-919B-B235-30BF-D654356D80B2}"/>
                </a:ext>
              </a:extLst>
            </p:cNvPr>
            <p:cNvSpPr/>
            <p:nvPr/>
          </p:nvSpPr>
          <p:spPr>
            <a:xfrm>
              <a:off x="6008388" y="2632780"/>
              <a:ext cx="640538" cy="640800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050DA99C-517E-FAA3-B006-4AB5F7A04EC2}"/>
                </a:ext>
              </a:extLst>
            </p:cNvPr>
            <p:cNvSpPr/>
            <p:nvPr/>
          </p:nvSpPr>
          <p:spPr>
            <a:xfrm>
              <a:off x="6008388" y="2632780"/>
              <a:ext cx="640538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6FDD4436-1593-6278-0C21-17E96348C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03657" y="2737381"/>
              <a:ext cx="450000" cy="4501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137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E331A354-38AF-0237-AD6D-0DEF40494AAA}"/>
              </a:ext>
            </a:extLst>
          </p:cNvPr>
          <p:cNvSpPr txBox="1"/>
          <p:nvPr/>
        </p:nvSpPr>
        <p:spPr>
          <a:xfrm>
            <a:off x="10346952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04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D5057E-B724-A92F-0932-FA7E21746AF2}"/>
              </a:ext>
            </a:extLst>
          </p:cNvPr>
          <p:cNvSpPr txBox="1"/>
          <p:nvPr/>
        </p:nvSpPr>
        <p:spPr>
          <a:xfrm>
            <a:off x="7891019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03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8719B6-CB50-D149-BF8E-60AFD756B396}"/>
              </a:ext>
            </a:extLst>
          </p:cNvPr>
          <p:cNvSpPr txBox="1"/>
          <p:nvPr/>
        </p:nvSpPr>
        <p:spPr>
          <a:xfrm>
            <a:off x="5494562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02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C18991-FBD5-5AED-9B19-DC471D0830FD}"/>
              </a:ext>
            </a:extLst>
          </p:cNvPr>
          <p:cNvSpPr txBox="1"/>
          <p:nvPr/>
        </p:nvSpPr>
        <p:spPr>
          <a:xfrm>
            <a:off x="3221787" y="2547378"/>
            <a:ext cx="228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01</a:t>
            </a:r>
            <a:endParaRPr lang="ko-KR" altLang="en-US" sz="3600" dirty="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-76200" y="63876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00000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In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dex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7C3FD68-845E-2839-BCD8-F65D6461C1DC}"/>
              </a:ext>
            </a:extLst>
          </p:cNvPr>
          <p:cNvGrpSpPr/>
          <p:nvPr/>
        </p:nvGrpSpPr>
        <p:grpSpPr>
          <a:xfrm>
            <a:off x="4680337" y="2520156"/>
            <a:ext cx="640538" cy="640538"/>
            <a:chOff x="4680337" y="2520156"/>
            <a:chExt cx="640538" cy="640538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D3657B2D-5FEC-07D9-5FE5-C0FC740B88AA}"/>
                </a:ext>
              </a:extLst>
            </p:cNvPr>
            <p:cNvSpPr/>
            <p:nvPr/>
          </p:nvSpPr>
          <p:spPr>
            <a:xfrm>
              <a:off x="4680337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A3C87BA-636D-3385-AC72-3FA608A5AABA}"/>
                </a:ext>
              </a:extLst>
            </p:cNvPr>
            <p:cNvSpPr/>
            <p:nvPr/>
          </p:nvSpPr>
          <p:spPr>
            <a:xfrm>
              <a:off x="4680337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8C2F59C5-F965-EEE0-DF39-9E9FDC7EA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775655" y="2615474"/>
              <a:ext cx="449902" cy="449902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00A4241-046E-9F88-2BBD-B991297C8F04}"/>
              </a:ext>
            </a:extLst>
          </p:cNvPr>
          <p:cNvGrpSpPr/>
          <p:nvPr/>
        </p:nvGrpSpPr>
        <p:grpSpPr>
          <a:xfrm>
            <a:off x="7072692" y="2520156"/>
            <a:ext cx="640538" cy="640538"/>
            <a:chOff x="7072692" y="2520156"/>
            <a:chExt cx="640538" cy="640538"/>
          </a:xfrm>
        </p:grpSpPr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592076B-5FD4-64E9-B739-E928CB5A0E53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60CBBB60-667F-A680-4767-25B504FBB215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5565913C-86D8-EF58-9693-18ED838B1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167961" y="2615425"/>
              <a:ext cx="450000" cy="4500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25FCC04-E6AD-380A-41C8-8EECDBE4C334}"/>
              </a:ext>
            </a:extLst>
          </p:cNvPr>
          <p:cNvSpPr txBox="1"/>
          <p:nvPr/>
        </p:nvSpPr>
        <p:spPr>
          <a:xfrm>
            <a:off x="1674495" y="3682647"/>
            <a:ext cx="2282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프로젝트 소개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7FC236-1FED-4C7B-B6D3-069966E3DB87}"/>
              </a:ext>
            </a:extLst>
          </p:cNvPr>
          <p:cNvSpPr txBox="1"/>
          <p:nvPr/>
        </p:nvSpPr>
        <p:spPr>
          <a:xfrm>
            <a:off x="1674495" y="4144312"/>
            <a:ext cx="2392680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기존 </a:t>
            </a: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Github </a:t>
            </a: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프로젝트</a:t>
            </a:r>
            <a:endParaRPr lang="en-US" altLang="ko-KR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목적 및 구현방법 소개 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B573273-56BD-119A-5917-7692DF871B6B}"/>
              </a:ext>
            </a:extLst>
          </p:cNvPr>
          <p:cNvGrpSpPr/>
          <p:nvPr/>
        </p:nvGrpSpPr>
        <p:grpSpPr>
          <a:xfrm>
            <a:off x="9532727" y="2520156"/>
            <a:ext cx="640538" cy="640538"/>
            <a:chOff x="8864981" y="2475307"/>
            <a:chExt cx="640538" cy="640538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FF7AFC7A-B7A8-B23B-C844-882060D384A4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B05960A8-90DF-C0BF-EBEA-EB888B91A976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74332A4-7779-0DA2-331A-D78AEAB63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788FDE4-9AEB-AD5D-7733-16C29ACFA56F}"/>
              </a:ext>
            </a:extLst>
          </p:cNvPr>
          <p:cNvGrpSpPr/>
          <p:nvPr/>
        </p:nvGrpSpPr>
        <p:grpSpPr>
          <a:xfrm>
            <a:off x="1674495" y="2281943"/>
            <a:ext cx="1177200" cy="1177200"/>
            <a:chOff x="6050643" y="2465296"/>
            <a:chExt cx="640538" cy="649960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16D6461E-1DB4-7CD4-C9D6-DBD9A9EA3866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FA69EDD7-9D19-E8DB-A6D8-5B5CCAE3B84C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7AB44259-EFE7-1426-97DB-BB4399B31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6"/>
              <a:ext cx="450000" cy="45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8461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-76200" y="63876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00000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In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dex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8719B6-CB50-D149-BF8E-60AFD756B396}"/>
              </a:ext>
            </a:extLst>
          </p:cNvPr>
          <p:cNvSpPr txBox="1"/>
          <p:nvPr/>
        </p:nvSpPr>
        <p:spPr>
          <a:xfrm>
            <a:off x="5494562" y="2529022"/>
            <a:ext cx="228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02</a:t>
            </a:r>
            <a:endParaRPr lang="ko-KR" altLang="en-US" sz="3600" dirty="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81D17B9-813A-ECF1-C97F-66E827E7EE4B}"/>
              </a:ext>
            </a:extLst>
          </p:cNvPr>
          <p:cNvGrpSpPr/>
          <p:nvPr/>
        </p:nvGrpSpPr>
        <p:grpSpPr>
          <a:xfrm>
            <a:off x="7072692" y="2520156"/>
            <a:ext cx="640538" cy="640538"/>
            <a:chOff x="7072692" y="2520156"/>
            <a:chExt cx="640538" cy="640538"/>
          </a:xfrm>
        </p:grpSpPr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592076B-5FD4-64E9-B739-E928CB5A0E53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60CBBB60-667F-A680-4767-25B504FBB215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5565913C-86D8-EF58-9693-18ED838B1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167961" y="2615425"/>
              <a:ext cx="450000" cy="45000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0C18991-FBD5-5AED-9B19-DC471D0830FD}"/>
              </a:ext>
            </a:extLst>
          </p:cNvPr>
          <p:cNvSpPr txBox="1"/>
          <p:nvPr/>
        </p:nvSpPr>
        <p:spPr>
          <a:xfrm>
            <a:off x="3221787" y="270538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01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D5057E-B724-A92F-0932-FA7E21746AF2}"/>
              </a:ext>
            </a:extLst>
          </p:cNvPr>
          <p:cNvSpPr txBox="1"/>
          <p:nvPr/>
        </p:nvSpPr>
        <p:spPr>
          <a:xfrm>
            <a:off x="7891019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03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31A354-38AF-0237-AD6D-0DEF40494AAA}"/>
              </a:ext>
            </a:extLst>
          </p:cNvPr>
          <p:cNvSpPr txBox="1"/>
          <p:nvPr/>
        </p:nvSpPr>
        <p:spPr>
          <a:xfrm>
            <a:off x="10346952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04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5FCC04-E6AD-380A-41C8-8EECDBE4C334}"/>
              </a:ext>
            </a:extLst>
          </p:cNvPr>
          <p:cNvSpPr txBox="1"/>
          <p:nvPr/>
        </p:nvSpPr>
        <p:spPr>
          <a:xfrm>
            <a:off x="4143674" y="3682647"/>
            <a:ext cx="2282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Attention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7FC236-1FED-4C7B-B6D3-069966E3DB87}"/>
              </a:ext>
            </a:extLst>
          </p:cNvPr>
          <p:cNvSpPr txBox="1"/>
          <p:nvPr/>
        </p:nvSpPr>
        <p:spPr>
          <a:xfrm>
            <a:off x="4143674" y="4144312"/>
            <a:ext cx="2392680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All you need is Attention </a:t>
            </a: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논문</a:t>
            </a:r>
            <a:endParaRPr lang="en-US" altLang="ko-KR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소개 및 </a:t>
            </a: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LSTM </a:t>
            </a: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한계 확인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A2E2E65-DEDB-95B7-FE33-5561E65D4DB0}"/>
              </a:ext>
            </a:extLst>
          </p:cNvPr>
          <p:cNvGrpSpPr/>
          <p:nvPr/>
        </p:nvGrpSpPr>
        <p:grpSpPr>
          <a:xfrm>
            <a:off x="2407299" y="2528760"/>
            <a:ext cx="640800" cy="640800"/>
            <a:chOff x="6050643" y="2465296"/>
            <a:chExt cx="640538" cy="64996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5E716122-AC67-3E6A-C943-1A8B457C6C8F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5019E371-5673-BC0B-FD45-BEDF4179429D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A8523B1-6049-FB03-CC4F-31D2F3BB5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6EE15788-F341-52D3-42A8-406EFBBF9646}"/>
              </a:ext>
            </a:extLst>
          </p:cNvPr>
          <p:cNvGrpSpPr/>
          <p:nvPr/>
        </p:nvGrpSpPr>
        <p:grpSpPr>
          <a:xfrm>
            <a:off x="9532727" y="2520156"/>
            <a:ext cx="640538" cy="640538"/>
            <a:chOff x="8864981" y="2475307"/>
            <a:chExt cx="640538" cy="640538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646F316-4172-640F-13F0-C53404F274CF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8AD8AC1D-2DD6-D8C0-A042-851F47DC5443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CC8CF00-4D88-CBF4-D087-D6691EBD9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4D9C94C-FBFF-C9C9-5F61-6F4FFFE79853}"/>
              </a:ext>
            </a:extLst>
          </p:cNvPr>
          <p:cNvSpPr/>
          <p:nvPr/>
        </p:nvSpPr>
        <p:spPr>
          <a:xfrm>
            <a:off x="1674495" y="7183167"/>
            <a:ext cx="965594" cy="6678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7DD6FED-9ECD-CB99-F7C2-C6FC745529D9}"/>
              </a:ext>
            </a:extLst>
          </p:cNvPr>
          <p:cNvSpPr/>
          <p:nvPr/>
        </p:nvSpPr>
        <p:spPr>
          <a:xfrm>
            <a:off x="535699" y="7183168"/>
            <a:ext cx="965594" cy="6678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A174E8B-C042-46EC-CD94-ABDE7333DC0E}"/>
              </a:ext>
            </a:extLst>
          </p:cNvPr>
          <p:cNvGrpSpPr/>
          <p:nvPr/>
        </p:nvGrpSpPr>
        <p:grpSpPr>
          <a:xfrm>
            <a:off x="4143674" y="2261114"/>
            <a:ext cx="1177200" cy="1177200"/>
            <a:chOff x="4680337" y="2520156"/>
            <a:chExt cx="640538" cy="640538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C36854D-00D3-7212-B6F1-3F9BAFAD898B}"/>
                </a:ext>
              </a:extLst>
            </p:cNvPr>
            <p:cNvSpPr/>
            <p:nvPr/>
          </p:nvSpPr>
          <p:spPr>
            <a:xfrm>
              <a:off x="4680337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1272BA7-AB99-F79E-E002-9FD8DE2CE44B}"/>
                </a:ext>
              </a:extLst>
            </p:cNvPr>
            <p:cNvSpPr/>
            <p:nvPr/>
          </p:nvSpPr>
          <p:spPr>
            <a:xfrm>
              <a:off x="4680337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1EC53A40-F201-2710-EC36-F0F4DA3D76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775655" y="2615474"/>
              <a:ext cx="449902" cy="4499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3596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-76200" y="63876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00000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In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dex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59E5FC6-C997-B5AC-FCC2-9A5695A8231C}"/>
              </a:ext>
            </a:extLst>
          </p:cNvPr>
          <p:cNvGrpSpPr/>
          <p:nvPr/>
        </p:nvGrpSpPr>
        <p:grpSpPr>
          <a:xfrm>
            <a:off x="4680075" y="2514914"/>
            <a:ext cx="640800" cy="640800"/>
            <a:chOff x="4143674" y="2251513"/>
            <a:chExt cx="640800" cy="640800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A3C87BA-636D-3385-AC72-3FA608A5AABA}"/>
                </a:ext>
              </a:extLst>
            </p:cNvPr>
            <p:cNvSpPr/>
            <p:nvPr/>
          </p:nvSpPr>
          <p:spPr>
            <a:xfrm>
              <a:off x="4143674" y="2251513"/>
              <a:ext cx="640800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D3657B2D-5FEC-07D9-5FE5-C0FC740B88AA}"/>
                </a:ext>
              </a:extLst>
            </p:cNvPr>
            <p:cNvSpPr/>
            <p:nvPr/>
          </p:nvSpPr>
          <p:spPr>
            <a:xfrm>
              <a:off x="4143674" y="2251513"/>
              <a:ext cx="640800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8C2F59C5-F965-EEE0-DF39-9E9FDC7EA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239074" y="2346913"/>
              <a:ext cx="450000" cy="45000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0C18991-FBD5-5AED-9B19-DC471D0830FD}"/>
              </a:ext>
            </a:extLst>
          </p:cNvPr>
          <p:cNvSpPr txBox="1"/>
          <p:nvPr/>
        </p:nvSpPr>
        <p:spPr>
          <a:xfrm>
            <a:off x="3221787" y="270538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01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8719B6-CB50-D149-BF8E-60AFD756B396}"/>
              </a:ext>
            </a:extLst>
          </p:cNvPr>
          <p:cNvSpPr txBox="1"/>
          <p:nvPr/>
        </p:nvSpPr>
        <p:spPr>
          <a:xfrm>
            <a:off x="5494562" y="2708388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D5057E-B724-A92F-0932-FA7E21746AF2}"/>
              </a:ext>
            </a:extLst>
          </p:cNvPr>
          <p:cNvSpPr txBox="1"/>
          <p:nvPr/>
        </p:nvSpPr>
        <p:spPr>
          <a:xfrm>
            <a:off x="7891019" y="2529022"/>
            <a:ext cx="228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defRPr>
            </a:lvl1pPr>
          </a:lstStyle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31A354-38AF-0237-AD6D-0DEF40494AAA}"/>
              </a:ext>
            </a:extLst>
          </p:cNvPr>
          <p:cNvSpPr txBox="1"/>
          <p:nvPr/>
        </p:nvSpPr>
        <p:spPr>
          <a:xfrm>
            <a:off x="10346952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04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5FCC04-E6AD-380A-41C8-8EECDBE4C334}"/>
              </a:ext>
            </a:extLst>
          </p:cNvPr>
          <p:cNvSpPr txBox="1"/>
          <p:nvPr/>
        </p:nvSpPr>
        <p:spPr>
          <a:xfrm>
            <a:off x="6580468" y="3682647"/>
            <a:ext cx="2282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텍스트 마이닝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7FC236-1FED-4C7B-B6D3-069966E3DB87}"/>
              </a:ext>
            </a:extLst>
          </p:cNvPr>
          <p:cNvSpPr txBox="1"/>
          <p:nvPr/>
        </p:nvSpPr>
        <p:spPr>
          <a:xfrm>
            <a:off x="6580468" y="4144312"/>
            <a:ext cx="2392680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적용된 텍스트 마이닝 분석 및</a:t>
            </a:r>
            <a:endParaRPr lang="en-US" altLang="ko-KR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텍스트 마이닝 기법 추가 적용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62A8071-A5AB-7772-063D-6D2123203B9C}"/>
              </a:ext>
            </a:extLst>
          </p:cNvPr>
          <p:cNvGrpSpPr/>
          <p:nvPr/>
        </p:nvGrpSpPr>
        <p:grpSpPr>
          <a:xfrm>
            <a:off x="6540132" y="2246714"/>
            <a:ext cx="1177200" cy="1177200"/>
            <a:chOff x="7072692" y="2520156"/>
            <a:chExt cx="640538" cy="640538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760B8654-E5FA-B177-1351-F7942EA3B545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966DA0E-BC8D-4F95-CD35-3095B40205A8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D7792F3-824D-5489-D948-AA2E6E042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167961" y="2615425"/>
              <a:ext cx="450000" cy="450000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ED4AB43-1138-45C7-93F7-D9046661BF4E}"/>
              </a:ext>
            </a:extLst>
          </p:cNvPr>
          <p:cNvGrpSpPr/>
          <p:nvPr/>
        </p:nvGrpSpPr>
        <p:grpSpPr>
          <a:xfrm>
            <a:off x="2407299" y="2528760"/>
            <a:ext cx="640800" cy="640800"/>
            <a:chOff x="6050643" y="2465296"/>
            <a:chExt cx="640538" cy="64996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CEA146C0-922C-A2F5-C81D-D135AECD0CC9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0EB1CBF3-E9B7-D835-1150-47912A926DC3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4E38A94-AD4B-9109-8975-7A5840543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7958E21-11E7-E582-2A68-D8371BB6C25A}"/>
              </a:ext>
            </a:extLst>
          </p:cNvPr>
          <p:cNvGrpSpPr/>
          <p:nvPr/>
        </p:nvGrpSpPr>
        <p:grpSpPr>
          <a:xfrm>
            <a:off x="9532727" y="2520156"/>
            <a:ext cx="640538" cy="640538"/>
            <a:chOff x="8864981" y="2475307"/>
            <a:chExt cx="640538" cy="640538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5A62566B-538A-3AF8-0157-981F420C8E48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530158C6-E600-BFB6-7BE7-55F06E5FE8AC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A5487E84-6B1C-5AC1-F500-8AAB0F5A6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7115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-76200" y="63876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00000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In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dex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C18991-FBD5-5AED-9B19-DC471D0830FD}"/>
              </a:ext>
            </a:extLst>
          </p:cNvPr>
          <p:cNvSpPr txBox="1"/>
          <p:nvPr/>
        </p:nvSpPr>
        <p:spPr>
          <a:xfrm>
            <a:off x="3221787" y="270538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01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8719B6-CB50-D149-BF8E-60AFD756B396}"/>
              </a:ext>
            </a:extLst>
          </p:cNvPr>
          <p:cNvSpPr txBox="1"/>
          <p:nvPr/>
        </p:nvSpPr>
        <p:spPr>
          <a:xfrm>
            <a:off x="5494562" y="2708388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D5057E-B724-A92F-0932-FA7E21746AF2}"/>
              </a:ext>
            </a:extLst>
          </p:cNvPr>
          <p:cNvSpPr txBox="1"/>
          <p:nvPr/>
        </p:nvSpPr>
        <p:spPr>
          <a:xfrm>
            <a:off x="7875963" y="270538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31A354-38AF-0237-AD6D-0DEF40494AAA}"/>
              </a:ext>
            </a:extLst>
          </p:cNvPr>
          <p:cNvSpPr txBox="1"/>
          <p:nvPr/>
        </p:nvSpPr>
        <p:spPr>
          <a:xfrm>
            <a:off x="10385472" y="2533603"/>
            <a:ext cx="228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defRPr>
            </a:lvl1pPr>
          </a:lstStyle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5FCC04-E6AD-380A-41C8-8EECDBE4C334}"/>
              </a:ext>
            </a:extLst>
          </p:cNvPr>
          <p:cNvSpPr txBox="1"/>
          <p:nvPr/>
        </p:nvSpPr>
        <p:spPr>
          <a:xfrm>
            <a:off x="9063242" y="3682647"/>
            <a:ext cx="2282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최종 성능평가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7FC236-1FED-4C7B-B6D3-069966E3DB87}"/>
              </a:ext>
            </a:extLst>
          </p:cNvPr>
          <p:cNvSpPr txBox="1"/>
          <p:nvPr/>
        </p:nvSpPr>
        <p:spPr>
          <a:xfrm>
            <a:off x="9063242" y="4144312"/>
            <a:ext cx="2500108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ISO/IEC TS 4213:2022</a:t>
            </a:r>
          </a:p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국제표준 기반 성능평가 및 보고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8942339-2C66-41F1-DBE4-093F56AC834C}"/>
              </a:ext>
            </a:extLst>
          </p:cNvPr>
          <p:cNvGrpSpPr/>
          <p:nvPr/>
        </p:nvGrpSpPr>
        <p:grpSpPr>
          <a:xfrm>
            <a:off x="9063242" y="2301448"/>
            <a:ext cx="1177200" cy="1177200"/>
            <a:chOff x="8864981" y="2475307"/>
            <a:chExt cx="640538" cy="640538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C5549DC4-7FA5-9E05-5DD0-4AAD78E22FED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A00C8EC5-C067-6CE8-5C6D-17248F0FC999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483D241-32A2-9319-F668-1C7EEFE4E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B5800CB-CA3B-6F89-582A-37D89344380B}"/>
              </a:ext>
            </a:extLst>
          </p:cNvPr>
          <p:cNvGrpSpPr/>
          <p:nvPr/>
        </p:nvGrpSpPr>
        <p:grpSpPr>
          <a:xfrm>
            <a:off x="4680075" y="2514914"/>
            <a:ext cx="640800" cy="640800"/>
            <a:chOff x="4143674" y="2251513"/>
            <a:chExt cx="640800" cy="640800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9963B91A-4F58-A978-2C2E-9D654B778206}"/>
                </a:ext>
              </a:extLst>
            </p:cNvPr>
            <p:cNvSpPr/>
            <p:nvPr/>
          </p:nvSpPr>
          <p:spPr>
            <a:xfrm>
              <a:off x="4143674" y="2251513"/>
              <a:ext cx="640800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2524EB0-9F52-A82D-0E9A-3E25449F78A9}"/>
                </a:ext>
              </a:extLst>
            </p:cNvPr>
            <p:cNvSpPr/>
            <p:nvPr/>
          </p:nvSpPr>
          <p:spPr>
            <a:xfrm>
              <a:off x="4143674" y="2251513"/>
              <a:ext cx="640800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76CACF9-40DB-1C0F-771E-058B467B9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239074" y="2346913"/>
              <a:ext cx="450000" cy="450000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8EE9F3D-E826-1CD4-F0EF-1B94C88C674C}"/>
              </a:ext>
            </a:extLst>
          </p:cNvPr>
          <p:cNvGrpSpPr/>
          <p:nvPr/>
        </p:nvGrpSpPr>
        <p:grpSpPr>
          <a:xfrm>
            <a:off x="2407299" y="2528760"/>
            <a:ext cx="640800" cy="640800"/>
            <a:chOff x="6050643" y="2465296"/>
            <a:chExt cx="640538" cy="649960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14911094-8EE1-E621-2C98-E3B144E87A95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2AF451EF-0B31-E842-554B-4469D6BC539E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381D28D7-9886-C761-64DA-3226F1540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347BD5C-C7FB-6817-5248-A464E406F2D9}"/>
              </a:ext>
            </a:extLst>
          </p:cNvPr>
          <p:cNvGrpSpPr/>
          <p:nvPr/>
        </p:nvGrpSpPr>
        <p:grpSpPr>
          <a:xfrm>
            <a:off x="7072692" y="2520156"/>
            <a:ext cx="640538" cy="640538"/>
            <a:chOff x="7072692" y="2520156"/>
            <a:chExt cx="640538" cy="640538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5A8E8D4F-CE09-1C75-CE07-602B558D7FEB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79BF2926-34C8-A6B2-F598-8B4B1F261BDA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0E264053-B221-21D4-50F6-8C216A88D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167961" y="2615425"/>
              <a:ext cx="450000" cy="45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85676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4A00A3-0D92-C54C-B02C-146D76C4BC48}"/>
              </a:ext>
            </a:extLst>
          </p:cNvPr>
          <p:cNvSpPr txBox="1"/>
          <p:nvPr/>
        </p:nvSpPr>
        <p:spPr>
          <a:xfrm>
            <a:off x="2446164" y="3105834"/>
            <a:ext cx="7299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요즘 </a:t>
            </a:r>
            <a:r>
              <a:rPr lang="en-US" altLang="ko-KR" sz="3600" dirty="0">
                <a:solidFill>
                  <a:srgbClr val="4285F4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G</a:t>
            </a:r>
            <a:r>
              <a:rPr lang="en-US" altLang="ko-KR" sz="3600" dirty="0">
                <a:solidFill>
                  <a:srgbClr val="E94235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o</a:t>
            </a:r>
            <a:r>
              <a:rPr lang="en-US" altLang="ko-KR" sz="3600" dirty="0">
                <a:solidFill>
                  <a:srgbClr val="FABB05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o</a:t>
            </a:r>
            <a:r>
              <a:rPr lang="en-US" altLang="ko-KR" sz="3600" dirty="0">
                <a:solidFill>
                  <a:srgbClr val="4285F4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g</a:t>
            </a:r>
            <a:r>
              <a:rPr lang="en-US" altLang="ko-KR" sz="3600" dirty="0">
                <a:solidFill>
                  <a:srgbClr val="34A853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l</a:t>
            </a:r>
            <a:r>
              <a:rPr lang="en-US" altLang="ko-KR" sz="3600" dirty="0">
                <a:solidFill>
                  <a:srgbClr val="E94235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</a:t>
            </a:r>
            <a:r>
              <a:rPr lang="en-US" altLang="ko-KR" sz="36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 </a:t>
            </a:r>
            <a:r>
              <a:rPr lang="ko-KR" altLang="en-US" sz="36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검색 결과가 별로다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AF74FD-EE3B-B863-AD49-8E5F34CB2AC8}"/>
              </a:ext>
            </a:extLst>
          </p:cNvPr>
          <p:cNvSpPr txBox="1"/>
          <p:nvPr/>
        </p:nvSpPr>
        <p:spPr>
          <a:xfrm>
            <a:off x="5815011" y="2182504"/>
            <a:ext cx="561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8A8A90"/>
                </a:solidFill>
                <a:latin typeface="Bodoni MT Condensed" panose="02070606080606020203" pitchFamily="18" charset="0"/>
              </a:rPr>
              <a:t>“</a:t>
            </a:r>
            <a:endParaRPr lang="ko-KR" altLang="en-US" sz="7200" dirty="0">
              <a:solidFill>
                <a:srgbClr val="8A8A90"/>
              </a:solidFill>
              <a:latin typeface="Bodoni MT Condensed" panose="020706060806060202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485C9F-CFD8-9FEB-815F-39EB316DBD1F}"/>
              </a:ext>
            </a:extLst>
          </p:cNvPr>
          <p:cNvSpPr txBox="1"/>
          <p:nvPr/>
        </p:nvSpPr>
        <p:spPr>
          <a:xfrm>
            <a:off x="5815011" y="3904565"/>
            <a:ext cx="561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8A8A90"/>
                </a:solidFill>
                <a:latin typeface="Bodoni MT Condensed" panose="02070606080606020203" pitchFamily="18" charset="0"/>
              </a:rPr>
              <a:t>”</a:t>
            </a:r>
            <a:endParaRPr lang="ko-KR" altLang="en-US" sz="7200" dirty="0">
              <a:solidFill>
                <a:srgbClr val="8A8A90"/>
              </a:solidFill>
              <a:latin typeface="Bodoni MT Condensed" panose="02070606080606020203" pitchFamily="18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1BB43E4-DA95-CAB6-1A7F-0833894D8F9A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1AFE6EED-C614-BEEC-E7D4-CA9DE6952B0F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E488C471-3E82-1DE5-7495-CCE4164BB3AF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526DCBD-10FB-A272-C611-6B2355BF8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6940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3321872-EE2E-06DA-6B6A-8430DBB9DC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639"/>
          <a:stretch/>
        </p:blipFill>
        <p:spPr>
          <a:xfrm>
            <a:off x="1569336" y="2269847"/>
            <a:ext cx="4161749" cy="43090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7476A096-2AA5-79B9-44BA-CB6BEF16D509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28" name="막힌 원호 27">
              <a:extLst>
                <a:ext uri="{FF2B5EF4-FFF2-40B4-BE49-F238E27FC236}">
                  <a16:creationId xmlns:a16="http://schemas.microsoft.com/office/drawing/2014/main" id="{B34494AF-DAAE-8734-A266-E03B7A1789E5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막힌 원호 28">
              <a:extLst>
                <a:ext uri="{FF2B5EF4-FFF2-40B4-BE49-F238E27FC236}">
                  <a16:creationId xmlns:a16="http://schemas.microsoft.com/office/drawing/2014/main" id="{F2A8A685-BA1D-7381-62D1-4855706FA436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EA7C4551-A60B-AA89-179B-956075FE9F6F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21B55DA-7D75-5FAC-E847-68B97761320E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465A70B-627D-BCDD-1B20-7F4DE465030A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8314874-25C3-8F50-9313-3E9C630ECC2B}"/>
              </a:ext>
            </a:extLst>
          </p:cNvPr>
          <p:cNvSpPr txBox="1"/>
          <p:nvPr/>
        </p:nvSpPr>
        <p:spPr>
          <a:xfrm>
            <a:off x="5932829" y="3381805"/>
            <a:ext cx="4493446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“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롤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 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최적화 설정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＂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을 검색했지만</a:t>
            </a:r>
            <a:endParaRPr lang="en-US" altLang="ko-KR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광고 사이트를 검색 결과로 표시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DED6C1E-E70D-68D6-C7B2-3EB347D33012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68918595-8AA9-C7AC-1FB6-3E155B39F4AA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DB6C83-F364-30FF-41DC-C54438ACBDB4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3715A58-36E9-9347-A354-43AF6868CD03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324E572-F350-C22F-8C26-CA44FBE0966D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B30BA76-7C91-6E0E-4210-1762621347AC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7D9B41E-0448-F3EA-59A7-10C351D1D1D5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4EE4CF1-FEC7-6E37-0B5B-77E1EB06BDCB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6D1604-CF32-11D7-94E3-3547C1EDACCD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dirty="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 dirty="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CB56069-DDF8-7D13-BB0E-3EED54F27EAD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D90966F9-F094-7E5F-514E-C168D7D8C404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80F0648C-1336-2EDE-5E45-156A2F4BAE1B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5371853-A2C7-274E-6DC5-18C289C8E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047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B473F9-E00B-325C-9344-3767F4CD5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509" y="2383322"/>
            <a:ext cx="4179403" cy="417940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2E8BF1-5CA7-D6D8-FDC7-7925AF7110BB}"/>
              </a:ext>
            </a:extLst>
          </p:cNvPr>
          <p:cNvSpPr txBox="1"/>
          <p:nvPr/>
        </p:nvSpPr>
        <p:spPr>
          <a:xfrm>
            <a:off x="5882046" y="3381805"/>
            <a:ext cx="4907281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Q : 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돌 몇 개 먹어야 해</a:t>
            </a: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en-US" altLang="ko-KR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 : </a:t>
            </a:r>
            <a:r>
              <a:rPr lang="ko-KR" altLang="en-US" sz="2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하루에 하나씩 작은 돌을 드세요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8908988-31B7-8511-CF64-E816A4773174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6071563-7EBF-5430-2721-AA6ECF6735F1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5" name="막힌 원호 4">
              <a:extLst>
                <a:ext uri="{FF2B5EF4-FFF2-40B4-BE49-F238E27FC236}">
                  <a16:creationId xmlns:a16="http://schemas.microsoft.com/office/drawing/2014/main" id="{426D6F40-8D08-D155-B631-501F26D58420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F115A504-1B3C-F04C-DD84-D08AA51B360D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137076F-1FF6-F9B1-AEF5-B69D36F4D2EF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AB05AC7-66E8-0F3F-9A02-8289F362E407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87B1DAA-99D4-A795-D75E-E32E230B179D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id="{AAF0F667-BD39-4DCE-903A-19CF65DFBC79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39141C1-DBD4-A770-1A02-95FDC8E6D5BE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19685FE4-7835-32C8-2039-F32C6441FC5F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6E4E642-D177-2966-836E-A608259A71AE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A844CDA-ED2B-BABE-8417-F3F0BA4B2B90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55B0FCE-9B0A-ECD4-1309-7CA34BD149D0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30A32D8-7D64-C20D-7714-E0633812CE44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80553F-307B-8937-1A36-105FE2F230EE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2FDFF4C-E66F-D375-E515-E3E87265443D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26768EC6-EB04-EE29-7F99-67AB68CADB32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F1F920A5-C4A1-7489-0BBF-47897B49DA40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A279193D-60F8-6E7E-00B2-BE3115773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6475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</TotalTime>
  <Words>623</Words>
  <Application>Microsoft Macintosh PowerPoint</Application>
  <PresentationFormat>와이드스크린</PresentationFormat>
  <Paragraphs>182</Paragraphs>
  <Slides>25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3" baseType="lpstr">
      <vt:lpstr>나눔스퀘어 네오 OTF Heavy</vt:lpstr>
      <vt:lpstr>Bodoni MT Condensed</vt:lpstr>
      <vt:lpstr>나눔스퀘어 네오 OTF Light</vt:lpstr>
      <vt:lpstr>맑은 고딕</vt:lpstr>
      <vt:lpstr>나눔스퀘어 네오 OTF ExtraBold</vt:lpstr>
      <vt:lpstr>Arial</vt:lpstr>
      <vt:lpstr>나눔스퀘어 네오 OTF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조일경</dc:creator>
  <cp:lastModifiedBy>전민규</cp:lastModifiedBy>
  <cp:revision>4</cp:revision>
  <dcterms:created xsi:type="dcterms:W3CDTF">2024-05-22T01:34:00Z</dcterms:created>
  <dcterms:modified xsi:type="dcterms:W3CDTF">2024-06-11T13:41:38Z</dcterms:modified>
</cp:coreProperties>
</file>

<file path=docProps/thumbnail.jpeg>
</file>